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866" r:id="rId5"/>
    <p:sldMasterId id="2147483981" r:id="rId6"/>
  </p:sldMasterIdLst>
  <p:notesMasterIdLst>
    <p:notesMasterId r:id="rId21"/>
  </p:notesMasterIdLst>
  <p:handoutMasterIdLst>
    <p:handoutMasterId r:id="rId22"/>
  </p:handoutMasterIdLst>
  <p:sldIdLst>
    <p:sldId id="281" r:id="rId7"/>
    <p:sldId id="284" r:id="rId8"/>
    <p:sldId id="304" r:id="rId9"/>
    <p:sldId id="258" r:id="rId10"/>
    <p:sldId id="297" r:id="rId11"/>
    <p:sldId id="294" r:id="rId12"/>
    <p:sldId id="298" r:id="rId13"/>
    <p:sldId id="299" r:id="rId14"/>
    <p:sldId id="295" r:id="rId15"/>
    <p:sldId id="303" r:id="rId16"/>
    <p:sldId id="302" r:id="rId17"/>
    <p:sldId id="296" r:id="rId18"/>
    <p:sldId id="300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879" autoAdjust="0"/>
  </p:normalViewPr>
  <p:slideViewPr>
    <p:cSldViewPr snapToGrid="0">
      <p:cViewPr>
        <p:scale>
          <a:sx n="150" d="100"/>
          <a:sy n="150" d="100"/>
        </p:scale>
        <p:origin x="624" y="13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C6FFC4-29BE-4FCC-A22B-24299EEB610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7F7E52-973F-47A0-BF2F-0FA78DFE7E30}">
      <dgm:prSet/>
      <dgm:spPr/>
      <dgm:t>
        <a:bodyPr/>
        <a:lstStyle/>
        <a:p>
          <a:r>
            <a:rPr lang="de-DE"/>
            <a:t>Ziel:</a:t>
          </a:r>
          <a:endParaRPr lang="en-US"/>
        </a:p>
      </dgm:t>
    </dgm:pt>
    <dgm:pt modelId="{7845F86C-7C7E-458F-8C75-149BD9DE8C1D}" type="parTrans" cxnId="{8918E974-A9BB-4F88-8D78-20A1BB6EBBF6}">
      <dgm:prSet/>
      <dgm:spPr/>
      <dgm:t>
        <a:bodyPr/>
        <a:lstStyle/>
        <a:p>
          <a:endParaRPr lang="en-US"/>
        </a:p>
      </dgm:t>
    </dgm:pt>
    <dgm:pt modelId="{4A73F038-FCDD-4ECC-9152-C00BACA4ADFE}" type="sibTrans" cxnId="{8918E974-A9BB-4F88-8D78-20A1BB6EBBF6}">
      <dgm:prSet/>
      <dgm:spPr/>
      <dgm:t>
        <a:bodyPr/>
        <a:lstStyle/>
        <a:p>
          <a:endParaRPr lang="en-US"/>
        </a:p>
      </dgm:t>
    </dgm:pt>
    <dgm:pt modelId="{FAD1FAF4-EADF-4385-91F8-0C875E04C54D}">
      <dgm:prSet/>
      <dgm:spPr/>
      <dgm:t>
        <a:bodyPr/>
        <a:lstStyle/>
        <a:p>
          <a:r>
            <a:rPr lang="de-DE"/>
            <a:t>Verwenden von Terraform, um eine Web App in Azure bereitzustellen.</a:t>
          </a:r>
          <a:endParaRPr lang="en-US"/>
        </a:p>
      </dgm:t>
    </dgm:pt>
    <dgm:pt modelId="{8E235572-B76A-4ED4-A3C8-6AA222064F56}" type="parTrans" cxnId="{BBF4CC05-C446-459C-924E-CBA24AE4ADAA}">
      <dgm:prSet/>
      <dgm:spPr/>
      <dgm:t>
        <a:bodyPr/>
        <a:lstStyle/>
        <a:p>
          <a:endParaRPr lang="en-US"/>
        </a:p>
      </dgm:t>
    </dgm:pt>
    <dgm:pt modelId="{455975BA-80E1-46A6-B40F-713A2CE51DC3}" type="sibTrans" cxnId="{BBF4CC05-C446-459C-924E-CBA24AE4ADAA}">
      <dgm:prSet/>
      <dgm:spPr/>
      <dgm:t>
        <a:bodyPr/>
        <a:lstStyle/>
        <a:p>
          <a:endParaRPr lang="en-US"/>
        </a:p>
      </dgm:t>
    </dgm:pt>
    <dgm:pt modelId="{1A1E292A-9FE7-4F8B-86A6-6947BB9698F7}">
      <dgm:prSet/>
      <dgm:spPr/>
      <dgm:t>
        <a:bodyPr/>
        <a:lstStyle/>
        <a:p>
          <a:r>
            <a:rPr lang="de-DE"/>
            <a:t>Anforderungen:</a:t>
          </a:r>
          <a:endParaRPr lang="en-US"/>
        </a:p>
      </dgm:t>
    </dgm:pt>
    <dgm:pt modelId="{D97CABAA-5C5F-4B21-AB40-92BE5B697D8B}" type="parTrans" cxnId="{DA5C2E3E-79D6-4560-8E2C-E0B32E26B2E1}">
      <dgm:prSet/>
      <dgm:spPr/>
      <dgm:t>
        <a:bodyPr/>
        <a:lstStyle/>
        <a:p>
          <a:endParaRPr lang="en-US"/>
        </a:p>
      </dgm:t>
    </dgm:pt>
    <dgm:pt modelId="{F562F845-D4DF-4E68-9120-8592632661B3}" type="sibTrans" cxnId="{DA5C2E3E-79D6-4560-8E2C-E0B32E26B2E1}">
      <dgm:prSet/>
      <dgm:spPr/>
      <dgm:t>
        <a:bodyPr/>
        <a:lstStyle/>
        <a:p>
          <a:endParaRPr lang="en-US"/>
        </a:p>
      </dgm:t>
    </dgm:pt>
    <dgm:pt modelId="{D28CFDEB-217E-41B8-A772-A51E2732F266}">
      <dgm:prSet/>
      <dgm:spPr/>
      <dgm:t>
        <a:bodyPr/>
        <a:lstStyle/>
        <a:p>
          <a:r>
            <a:rPr lang="de-DE"/>
            <a:t>Erstellen einer neuen Resource Group.</a:t>
          </a:r>
          <a:endParaRPr lang="en-US"/>
        </a:p>
      </dgm:t>
    </dgm:pt>
    <dgm:pt modelId="{3CE0D939-1B0A-4D6E-97DD-3B760E75CE2D}" type="parTrans" cxnId="{8CF021C6-5E0D-45F3-9F84-93C4FDDCD08F}">
      <dgm:prSet/>
      <dgm:spPr/>
      <dgm:t>
        <a:bodyPr/>
        <a:lstStyle/>
        <a:p>
          <a:endParaRPr lang="en-US"/>
        </a:p>
      </dgm:t>
    </dgm:pt>
    <dgm:pt modelId="{11680706-B702-4A2D-8DF1-E36900B311BD}" type="sibTrans" cxnId="{8CF021C6-5E0D-45F3-9F84-93C4FDDCD08F}">
      <dgm:prSet/>
      <dgm:spPr/>
      <dgm:t>
        <a:bodyPr/>
        <a:lstStyle/>
        <a:p>
          <a:endParaRPr lang="en-US"/>
        </a:p>
      </dgm:t>
    </dgm:pt>
    <dgm:pt modelId="{E5DE8255-3632-4CA7-A528-48DE1316D6B5}">
      <dgm:prSet/>
      <dgm:spPr/>
      <dgm:t>
        <a:bodyPr/>
        <a:lstStyle/>
        <a:p>
          <a:r>
            <a:rPr lang="de-DE"/>
            <a:t>Bereitstellung eines App Service Plans im kostenfreien Tarif.</a:t>
          </a:r>
          <a:endParaRPr lang="en-US"/>
        </a:p>
      </dgm:t>
    </dgm:pt>
    <dgm:pt modelId="{0C249F4B-9CE1-48D3-8205-1D7A3F29ED96}" type="parTrans" cxnId="{3C6DC6D6-4BA2-4931-9CC6-6F8931D655DB}">
      <dgm:prSet/>
      <dgm:spPr/>
      <dgm:t>
        <a:bodyPr/>
        <a:lstStyle/>
        <a:p>
          <a:endParaRPr lang="en-US"/>
        </a:p>
      </dgm:t>
    </dgm:pt>
    <dgm:pt modelId="{80F7EE87-1F5F-4ABD-85C6-F9156F5D1128}" type="sibTrans" cxnId="{3C6DC6D6-4BA2-4931-9CC6-6F8931D655DB}">
      <dgm:prSet/>
      <dgm:spPr/>
      <dgm:t>
        <a:bodyPr/>
        <a:lstStyle/>
        <a:p>
          <a:endParaRPr lang="en-US"/>
        </a:p>
      </dgm:t>
    </dgm:pt>
    <dgm:pt modelId="{A943852E-562E-4BCE-9700-E11E0AAC4EA4}">
      <dgm:prSet/>
      <dgm:spPr/>
      <dgm:t>
        <a:bodyPr/>
        <a:lstStyle/>
        <a:p>
          <a:r>
            <a:rPr lang="de-DE"/>
            <a:t>Bereitstellung einer Web App, die eine einfache Webseite hosten kann.</a:t>
          </a:r>
          <a:endParaRPr lang="en-US"/>
        </a:p>
      </dgm:t>
    </dgm:pt>
    <dgm:pt modelId="{1151FF82-751D-492A-BA12-98498E7F93A5}" type="parTrans" cxnId="{9407E0FC-2406-48FE-B134-C50CA8351598}">
      <dgm:prSet/>
      <dgm:spPr/>
      <dgm:t>
        <a:bodyPr/>
        <a:lstStyle/>
        <a:p>
          <a:endParaRPr lang="en-US"/>
        </a:p>
      </dgm:t>
    </dgm:pt>
    <dgm:pt modelId="{9655E27F-2981-4B30-9085-9A6941B22A23}" type="sibTrans" cxnId="{9407E0FC-2406-48FE-B134-C50CA8351598}">
      <dgm:prSet/>
      <dgm:spPr/>
      <dgm:t>
        <a:bodyPr/>
        <a:lstStyle/>
        <a:p>
          <a:endParaRPr lang="en-US"/>
        </a:p>
      </dgm:t>
    </dgm:pt>
    <dgm:pt modelId="{658A6242-EEAB-427B-AB81-A22C5D270399}">
      <dgm:prSet/>
      <dgm:spPr/>
      <dgm:t>
        <a:bodyPr/>
        <a:lstStyle/>
        <a:p>
          <a:r>
            <a:rPr lang="de-DE"/>
            <a:t>Verwendung von Variablen zur Konfiguration der App (z.B. App-Name, Region).</a:t>
          </a:r>
          <a:endParaRPr lang="en-US"/>
        </a:p>
      </dgm:t>
    </dgm:pt>
    <dgm:pt modelId="{9513E42E-C781-42E2-89DB-ACF8EA741757}" type="parTrans" cxnId="{076AC83C-1BAE-4AA1-8D2B-52F079B460FD}">
      <dgm:prSet/>
      <dgm:spPr/>
      <dgm:t>
        <a:bodyPr/>
        <a:lstStyle/>
        <a:p>
          <a:endParaRPr lang="en-US"/>
        </a:p>
      </dgm:t>
    </dgm:pt>
    <dgm:pt modelId="{6E46EDF8-C1A0-4C6D-A3C5-B107DAE56A1C}" type="sibTrans" cxnId="{076AC83C-1BAE-4AA1-8D2B-52F079B460FD}">
      <dgm:prSet/>
      <dgm:spPr/>
      <dgm:t>
        <a:bodyPr/>
        <a:lstStyle/>
        <a:p>
          <a:endParaRPr lang="en-US"/>
        </a:p>
      </dgm:t>
    </dgm:pt>
    <dgm:pt modelId="{20EC345D-FB65-4492-AFB1-387C50F78236}" type="pres">
      <dgm:prSet presAssocID="{65C6FFC4-29BE-4FCC-A22B-24299EEB6108}" presName="linear" presStyleCnt="0">
        <dgm:presLayoutVars>
          <dgm:dir/>
          <dgm:animLvl val="lvl"/>
          <dgm:resizeHandles val="exact"/>
        </dgm:presLayoutVars>
      </dgm:prSet>
      <dgm:spPr/>
    </dgm:pt>
    <dgm:pt modelId="{D2B89EE9-EC40-48C1-BC95-73DD33103109}" type="pres">
      <dgm:prSet presAssocID="{057F7E52-973F-47A0-BF2F-0FA78DFE7E30}" presName="parentLin" presStyleCnt="0"/>
      <dgm:spPr/>
    </dgm:pt>
    <dgm:pt modelId="{35CE0896-1BFD-4CAF-8E66-FBF451C8D082}" type="pres">
      <dgm:prSet presAssocID="{057F7E52-973F-47A0-BF2F-0FA78DFE7E30}" presName="parentLeftMargin" presStyleLbl="node1" presStyleIdx="0" presStyleCnt="2"/>
      <dgm:spPr/>
    </dgm:pt>
    <dgm:pt modelId="{CCC253C2-7961-4C37-8829-DCA047022D80}" type="pres">
      <dgm:prSet presAssocID="{057F7E52-973F-47A0-BF2F-0FA78DFE7E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3419F6-AC93-4C62-9086-79A2E3201239}" type="pres">
      <dgm:prSet presAssocID="{057F7E52-973F-47A0-BF2F-0FA78DFE7E30}" presName="negativeSpace" presStyleCnt="0"/>
      <dgm:spPr/>
    </dgm:pt>
    <dgm:pt modelId="{34BD7FD0-F5A6-49D2-A0B7-463221549E57}" type="pres">
      <dgm:prSet presAssocID="{057F7E52-973F-47A0-BF2F-0FA78DFE7E30}" presName="childText" presStyleLbl="conFgAcc1" presStyleIdx="0" presStyleCnt="2">
        <dgm:presLayoutVars>
          <dgm:bulletEnabled val="1"/>
        </dgm:presLayoutVars>
      </dgm:prSet>
      <dgm:spPr/>
    </dgm:pt>
    <dgm:pt modelId="{D4594BBF-E0B0-4E00-ADAF-7B72CC2F857D}" type="pres">
      <dgm:prSet presAssocID="{4A73F038-FCDD-4ECC-9152-C00BACA4ADFE}" presName="spaceBetweenRectangles" presStyleCnt="0"/>
      <dgm:spPr/>
    </dgm:pt>
    <dgm:pt modelId="{49B1D5DE-8776-4089-AD77-8B49CB82A003}" type="pres">
      <dgm:prSet presAssocID="{1A1E292A-9FE7-4F8B-86A6-6947BB9698F7}" presName="parentLin" presStyleCnt="0"/>
      <dgm:spPr/>
    </dgm:pt>
    <dgm:pt modelId="{72F1EC5F-F753-402D-B9AD-16D96857DE24}" type="pres">
      <dgm:prSet presAssocID="{1A1E292A-9FE7-4F8B-86A6-6947BB9698F7}" presName="parentLeftMargin" presStyleLbl="node1" presStyleIdx="0" presStyleCnt="2"/>
      <dgm:spPr/>
    </dgm:pt>
    <dgm:pt modelId="{593FFFF8-45C3-429F-84CA-8D18A1FDE4C0}" type="pres">
      <dgm:prSet presAssocID="{1A1E292A-9FE7-4F8B-86A6-6947BB9698F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16CEF2-ECC4-42CE-9E9F-92BDDD406FAC}" type="pres">
      <dgm:prSet presAssocID="{1A1E292A-9FE7-4F8B-86A6-6947BB9698F7}" presName="negativeSpace" presStyleCnt="0"/>
      <dgm:spPr/>
    </dgm:pt>
    <dgm:pt modelId="{1EBB4F6D-E6D9-427D-B863-62640E88168D}" type="pres">
      <dgm:prSet presAssocID="{1A1E292A-9FE7-4F8B-86A6-6947BB9698F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BF4CC05-C446-459C-924E-CBA24AE4ADAA}" srcId="{057F7E52-973F-47A0-BF2F-0FA78DFE7E30}" destId="{FAD1FAF4-EADF-4385-91F8-0C875E04C54D}" srcOrd="0" destOrd="0" parTransId="{8E235572-B76A-4ED4-A3C8-6AA222064F56}" sibTransId="{455975BA-80E1-46A6-B40F-713A2CE51DC3}"/>
    <dgm:cxn modelId="{C2250009-96A7-484D-8B05-7D7D69CBA6A4}" type="presOf" srcId="{A943852E-562E-4BCE-9700-E11E0AAC4EA4}" destId="{1EBB4F6D-E6D9-427D-B863-62640E88168D}" srcOrd="0" destOrd="2" presId="urn:microsoft.com/office/officeart/2005/8/layout/list1"/>
    <dgm:cxn modelId="{59AA9A38-C9E2-4B8F-97B0-D0280EF8B4C4}" type="presOf" srcId="{1A1E292A-9FE7-4F8B-86A6-6947BB9698F7}" destId="{593FFFF8-45C3-429F-84CA-8D18A1FDE4C0}" srcOrd="1" destOrd="0" presId="urn:microsoft.com/office/officeart/2005/8/layout/list1"/>
    <dgm:cxn modelId="{076AC83C-1BAE-4AA1-8D2B-52F079B460FD}" srcId="{1A1E292A-9FE7-4F8B-86A6-6947BB9698F7}" destId="{658A6242-EEAB-427B-AB81-A22C5D270399}" srcOrd="3" destOrd="0" parTransId="{9513E42E-C781-42E2-89DB-ACF8EA741757}" sibTransId="{6E46EDF8-C1A0-4C6D-A3C5-B107DAE56A1C}"/>
    <dgm:cxn modelId="{DA5C2E3E-79D6-4560-8E2C-E0B32E26B2E1}" srcId="{65C6FFC4-29BE-4FCC-A22B-24299EEB6108}" destId="{1A1E292A-9FE7-4F8B-86A6-6947BB9698F7}" srcOrd="1" destOrd="0" parTransId="{D97CABAA-5C5F-4B21-AB40-92BE5B697D8B}" sibTransId="{F562F845-D4DF-4E68-9120-8592632661B3}"/>
    <dgm:cxn modelId="{ECD73260-DA90-41E9-BF29-0D1E933ECC77}" type="presOf" srcId="{E5DE8255-3632-4CA7-A528-48DE1316D6B5}" destId="{1EBB4F6D-E6D9-427D-B863-62640E88168D}" srcOrd="0" destOrd="1" presId="urn:microsoft.com/office/officeart/2005/8/layout/list1"/>
    <dgm:cxn modelId="{8918E974-A9BB-4F88-8D78-20A1BB6EBBF6}" srcId="{65C6FFC4-29BE-4FCC-A22B-24299EEB6108}" destId="{057F7E52-973F-47A0-BF2F-0FA78DFE7E30}" srcOrd="0" destOrd="0" parTransId="{7845F86C-7C7E-458F-8C75-149BD9DE8C1D}" sibTransId="{4A73F038-FCDD-4ECC-9152-C00BACA4ADFE}"/>
    <dgm:cxn modelId="{71A74955-F1B9-49F5-9251-E6371FD958CE}" type="presOf" srcId="{D28CFDEB-217E-41B8-A772-A51E2732F266}" destId="{1EBB4F6D-E6D9-427D-B863-62640E88168D}" srcOrd="0" destOrd="0" presId="urn:microsoft.com/office/officeart/2005/8/layout/list1"/>
    <dgm:cxn modelId="{3484257A-74FF-4786-A593-D1992707AA13}" type="presOf" srcId="{658A6242-EEAB-427B-AB81-A22C5D270399}" destId="{1EBB4F6D-E6D9-427D-B863-62640E88168D}" srcOrd="0" destOrd="3" presId="urn:microsoft.com/office/officeart/2005/8/layout/list1"/>
    <dgm:cxn modelId="{BD4C338C-BB71-4692-AC71-E4818979294C}" type="presOf" srcId="{057F7E52-973F-47A0-BF2F-0FA78DFE7E30}" destId="{CCC253C2-7961-4C37-8829-DCA047022D80}" srcOrd="1" destOrd="0" presId="urn:microsoft.com/office/officeart/2005/8/layout/list1"/>
    <dgm:cxn modelId="{C3779BAB-506E-4FF7-8B66-8CA7C0650DBF}" type="presOf" srcId="{FAD1FAF4-EADF-4385-91F8-0C875E04C54D}" destId="{34BD7FD0-F5A6-49D2-A0B7-463221549E57}" srcOrd="0" destOrd="0" presId="urn:microsoft.com/office/officeart/2005/8/layout/list1"/>
    <dgm:cxn modelId="{8CF021C6-5E0D-45F3-9F84-93C4FDDCD08F}" srcId="{1A1E292A-9FE7-4F8B-86A6-6947BB9698F7}" destId="{D28CFDEB-217E-41B8-A772-A51E2732F266}" srcOrd="0" destOrd="0" parTransId="{3CE0D939-1B0A-4D6E-97DD-3B760E75CE2D}" sibTransId="{11680706-B702-4A2D-8DF1-E36900B311BD}"/>
    <dgm:cxn modelId="{42BEBAC6-3368-4C85-9688-9F1420AE8C0C}" type="presOf" srcId="{1A1E292A-9FE7-4F8B-86A6-6947BB9698F7}" destId="{72F1EC5F-F753-402D-B9AD-16D96857DE24}" srcOrd="0" destOrd="0" presId="urn:microsoft.com/office/officeart/2005/8/layout/list1"/>
    <dgm:cxn modelId="{A7474ECA-1945-4B95-A32D-4290C6A00837}" type="presOf" srcId="{65C6FFC4-29BE-4FCC-A22B-24299EEB6108}" destId="{20EC345D-FB65-4492-AFB1-387C50F78236}" srcOrd="0" destOrd="0" presId="urn:microsoft.com/office/officeart/2005/8/layout/list1"/>
    <dgm:cxn modelId="{3C6DC6D6-4BA2-4931-9CC6-6F8931D655DB}" srcId="{1A1E292A-9FE7-4F8B-86A6-6947BB9698F7}" destId="{E5DE8255-3632-4CA7-A528-48DE1316D6B5}" srcOrd="1" destOrd="0" parTransId="{0C249F4B-9CE1-48D3-8205-1D7A3F29ED96}" sibTransId="{80F7EE87-1F5F-4ABD-85C6-F9156F5D1128}"/>
    <dgm:cxn modelId="{72DF6AF3-F095-4BAA-8319-4B1BA9940DAD}" type="presOf" srcId="{057F7E52-973F-47A0-BF2F-0FA78DFE7E30}" destId="{35CE0896-1BFD-4CAF-8E66-FBF451C8D082}" srcOrd="0" destOrd="0" presId="urn:microsoft.com/office/officeart/2005/8/layout/list1"/>
    <dgm:cxn modelId="{9407E0FC-2406-48FE-B134-C50CA8351598}" srcId="{1A1E292A-9FE7-4F8B-86A6-6947BB9698F7}" destId="{A943852E-562E-4BCE-9700-E11E0AAC4EA4}" srcOrd="2" destOrd="0" parTransId="{1151FF82-751D-492A-BA12-98498E7F93A5}" sibTransId="{9655E27F-2981-4B30-9085-9A6941B22A23}"/>
    <dgm:cxn modelId="{B89463D2-2426-4C74-AC7E-207E3058064D}" type="presParOf" srcId="{20EC345D-FB65-4492-AFB1-387C50F78236}" destId="{D2B89EE9-EC40-48C1-BC95-73DD33103109}" srcOrd="0" destOrd="0" presId="urn:microsoft.com/office/officeart/2005/8/layout/list1"/>
    <dgm:cxn modelId="{4CCA52F4-4B90-4127-A7B2-91385D603834}" type="presParOf" srcId="{D2B89EE9-EC40-48C1-BC95-73DD33103109}" destId="{35CE0896-1BFD-4CAF-8E66-FBF451C8D082}" srcOrd="0" destOrd="0" presId="urn:microsoft.com/office/officeart/2005/8/layout/list1"/>
    <dgm:cxn modelId="{125CE64B-E0A9-4328-88A2-8CDBD5BC0043}" type="presParOf" srcId="{D2B89EE9-EC40-48C1-BC95-73DD33103109}" destId="{CCC253C2-7961-4C37-8829-DCA047022D80}" srcOrd="1" destOrd="0" presId="urn:microsoft.com/office/officeart/2005/8/layout/list1"/>
    <dgm:cxn modelId="{2CC42BA0-8A69-4116-9D91-8B134ED51A36}" type="presParOf" srcId="{20EC345D-FB65-4492-AFB1-387C50F78236}" destId="{603419F6-AC93-4C62-9086-79A2E3201239}" srcOrd="1" destOrd="0" presId="urn:microsoft.com/office/officeart/2005/8/layout/list1"/>
    <dgm:cxn modelId="{ABF1109D-BE90-4064-AAC3-16A757732AAD}" type="presParOf" srcId="{20EC345D-FB65-4492-AFB1-387C50F78236}" destId="{34BD7FD0-F5A6-49D2-A0B7-463221549E57}" srcOrd="2" destOrd="0" presId="urn:microsoft.com/office/officeart/2005/8/layout/list1"/>
    <dgm:cxn modelId="{4C25DF90-8078-4019-9723-50B2F17C32F0}" type="presParOf" srcId="{20EC345D-FB65-4492-AFB1-387C50F78236}" destId="{D4594BBF-E0B0-4E00-ADAF-7B72CC2F857D}" srcOrd="3" destOrd="0" presId="urn:microsoft.com/office/officeart/2005/8/layout/list1"/>
    <dgm:cxn modelId="{82C4310A-83DC-44AA-B9CD-F69D457BB704}" type="presParOf" srcId="{20EC345D-FB65-4492-AFB1-387C50F78236}" destId="{49B1D5DE-8776-4089-AD77-8B49CB82A003}" srcOrd="4" destOrd="0" presId="urn:microsoft.com/office/officeart/2005/8/layout/list1"/>
    <dgm:cxn modelId="{C6AD37A3-44D0-4617-AF15-E12A10C962B8}" type="presParOf" srcId="{49B1D5DE-8776-4089-AD77-8B49CB82A003}" destId="{72F1EC5F-F753-402D-B9AD-16D96857DE24}" srcOrd="0" destOrd="0" presId="urn:microsoft.com/office/officeart/2005/8/layout/list1"/>
    <dgm:cxn modelId="{42F48D98-ED83-4216-B201-8EA8BBF9F376}" type="presParOf" srcId="{49B1D5DE-8776-4089-AD77-8B49CB82A003}" destId="{593FFFF8-45C3-429F-84CA-8D18A1FDE4C0}" srcOrd="1" destOrd="0" presId="urn:microsoft.com/office/officeart/2005/8/layout/list1"/>
    <dgm:cxn modelId="{64EB9E9F-8C54-4DB0-B3A8-D50FFEE1CA78}" type="presParOf" srcId="{20EC345D-FB65-4492-AFB1-387C50F78236}" destId="{DD16CEF2-ECC4-42CE-9E9F-92BDDD406FAC}" srcOrd="5" destOrd="0" presId="urn:microsoft.com/office/officeart/2005/8/layout/list1"/>
    <dgm:cxn modelId="{B6DF1EB5-A2DB-4393-86F1-074532D1F48B}" type="presParOf" srcId="{20EC345D-FB65-4492-AFB1-387C50F78236}" destId="{1EBB4F6D-E6D9-427D-B863-62640E88168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C6FFC4-29BE-4FCC-A22B-24299EEB6108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57F7E52-973F-47A0-BF2F-0FA78DFE7E30}">
      <dgm:prSet/>
      <dgm:spPr/>
      <dgm:t>
        <a:bodyPr/>
        <a:lstStyle/>
        <a:p>
          <a:r>
            <a:rPr lang="de-DE"/>
            <a:t>Ziel:</a:t>
          </a:r>
          <a:endParaRPr lang="en-US" dirty="0"/>
        </a:p>
      </dgm:t>
    </dgm:pt>
    <dgm:pt modelId="{7845F86C-7C7E-458F-8C75-149BD9DE8C1D}" type="parTrans" cxnId="{8918E974-A9BB-4F88-8D78-20A1BB6EBBF6}">
      <dgm:prSet/>
      <dgm:spPr/>
      <dgm:t>
        <a:bodyPr/>
        <a:lstStyle/>
        <a:p>
          <a:endParaRPr lang="en-US"/>
        </a:p>
      </dgm:t>
    </dgm:pt>
    <dgm:pt modelId="{4A73F038-FCDD-4ECC-9152-C00BACA4ADFE}" type="sibTrans" cxnId="{8918E974-A9BB-4F88-8D78-20A1BB6EBBF6}">
      <dgm:prSet/>
      <dgm:spPr/>
      <dgm:t>
        <a:bodyPr/>
        <a:lstStyle/>
        <a:p>
          <a:endParaRPr lang="en-US"/>
        </a:p>
      </dgm:t>
    </dgm:pt>
    <dgm:pt modelId="{EAD5A161-36D7-4C9E-891D-97C2808AEEB0}">
      <dgm:prSet/>
      <dgm:spPr/>
      <dgm:t>
        <a:bodyPr/>
        <a:lstStyle/>
        <a:p>
          <a:r>
            <a:rPr lang="de-DE"/>
            <a:t>- Implementierung einer YAML-basierten CI/CD Pipeline für eine Web App.</a:t>
          </a:r>
          <a:endParaRPr lang="de-DE" dirty="0"/>
        </a:p>
      </dgm:t>
    </dgm:pt>
    <dgm:pt modelId="{8FCF20A2-FA11-4BFE-A095-C25AACFBB196}" type="parTrans" cxnId="{9C83C7FB-38E4-4EBC-B7B4-906C55C74A94}">
      <dgm:prSet/>
      <dgm:spPr/>
      <dgm:t>
        <a:bodyPr/>
        <a:lstStyle/>
        <a:p>
          <a:endParaRPr lang="en-AT"/>
        </a:p>
      </dgm:t>
    </dgm:pt>
    <dgm:pt modelId="{6402FE03-8A91-4955-9C9F-37ADC03013EF}" type="sibTrans" cxnId="{9C83C7FB-38E4-4EBC-B7B4-906C55C74A94}">
      <dgm:prSet/>
      <dgm:spPr/>
      <dgm:t>
        <a:bodyPr/>
        <a:lstStyle/>
        <a:p>
          <a:endParaRPr lang="en-AT"/>
        </a:p>
      </dgm:t>
    </dgm:pt>
    <dgm:pt modelId="{2159E6E9-0768-445D-8609-3D79D3FEEB29}">
      <dgm:prSet/>
      <dgm:spPr/>
      <dgm:t>
        <a:bodyPr/>
        <a:lstStyle/>
        <a:p>
          <a:r>
            <a:rPr lang="de-DE"/>
            <a:t>Anforderungen:</a:t>
          </a:r>
          <a:endParaRPr lang="de-DE" dirty="0"/>
        </a:p>
      </dgm:t>
    </dgm:pt>
    <dgm:pt modelId="{720224FC-859D-435C-A10A-D4FA382E8809}" type="parTrans" cxnId="{2B610E96-C2F0-4762-B5D0-0DE3F575F6D0}">
      <dgm:prSet/>
      <dgm:spPr/>
      <dgm:t>
        <a:bodyPr/>
        <a:lstStyle/>
        <a:p>
          <a:endParaRPr lang="en-AT"/>
        </a:p>
      </dgm:t>
    </dgm:pt>
    <dgm:pt modelId="{04744AEC-14BC-462F-BF2B-E827DEA0E908}" type="sibTrans" cxnId="{2B610E96-C2F0-4762-B5D0-0DE3F575F6D0}">
      <dgm:prSet/>
      <dgm:spPr/>
      <dgm:t>
        <a:bodyPr/>
        <a:lstStyle/>
        <a:p>
          <a:endParaRPr lang="en-AT"/>
        </a:p>
      </dgm:t>
    </dgm:pt>
    <dgm:pt modelId="{E5BF4D88-F93C-4A74-ADA8-5DDA0DD10A53}">
      <dgm:prSet/>
      <dgm:spPr/>
      <dgm:t>
        <a:bodyPr/>
        <a:lstStyle/>
        <a:p>
          <a:r>
            <a:rPr lang="de-DE" dirty="0"/>
            <a:t>Abrufen des Codes aus einem </a:t>
          </a:r>
          <a:r>
            <a:rPr lang="de-DE" dirty="0" err="1"/>
            <a:t>Git</a:t>
          </a:r>
          <a:r>
            <a:rPr lang="de-DE" dirty="0"/>
            <a:t>-Repository.</a:t>
          </a:r>
        </a:p>
      </dgm:t>
    </dgm:pt>
    <dgm:pt modelId="{EFFA1529-1B66-4930-87C5-B5A2DFBF5AAC}" type="parTrans" cxnId="{3E5FEB53-E4D5-48B7-8EC5-16BDFC5E3604}">
      <dgm:prSet/>
      <dgm:spPr/>
      <dgm:t>
        <a:bodyPr/>
        <a:lstStyle/>
        <a:p>
          <a:endParaRPr lang="en-AT"/>
        </a:p>
      </dgm:t>
    </dgm:pt>
    <dgm:pt modelId="{F01AB662-32CE-49CA-A6E5-4F37CC95136B}" type="sibTrans" cxnId="{3E5FEB53-E4D5-48B7-8EC5-16BDFC5E3604}">
      <dgm:prSet/>
      <dgm:spPr/>
      <dgm:t>
        <a:bodyPr/>
        <a:lstStyle/>
        <a:p>
          <a:endParaRPr lang="en-AT"/>
        </a:p>
      </dgm:t>
    </dgm:pt>
    <dgm:pt modelId="{5D5FEDB8-31C4-4D2E-BE20-912C1B99BAD2}">
      <dgm:prSet/>
      <dgm:spPr/>
      <dgm:t>
        <a:bodyPr/>
        <a:lstStyle/>
        <a:p>
          <a:r>
            <a:rPr lang="de-DE" dirty="0"/>
            <a:t>Durchführen des </a:t>
          </a:r>
          <a:r>
            <a:rPr lang="de-DE" dirty="0" err="1"/>
            <a:t>Build</a:t>
          </a:r>
          <a:r>
            <a:rPr lang="de-DE" dirty="0"/>
            <a:t>-Prozesses.</a:t>
          </a:r>
        </a:p>
      </dgm:t>
    </dgm:pt>
    <dgm:pt modelId="{28F70C52-0C36-466D-BAA5-3EFF2628CC34}" type="parTrans" cxnId="{66549F0D-3599-4B2B-B73B-2E9403EB983C}">
      <dgm:prSet/>
      <dgm:spPr/>
      <dgm:t>
        <a:bodyPr/>
        <a:lstStyle/>
        <a:p>
          <a:endParaRPr lang="en-AT"/>
        </a:p>
      </dgm:t>
    </dgm:pt>
    <dgm:pt modelId="{F76CB6F9-ABE7-4F82-B852-67F407AC5657}" type="sibTrans" cxnId="{66549F0D-3599-4B2B-B73B-2E9403EB983C}">
      <dgm:prSet/>
      <dgm:spPr/>
      <dgm:t>
        <a:bodyPr/>
        <a:lstStyle/>
        <a:p>
          <a:endParaRPr lang="en-AT"/>
        </a:p>
      </dgm:t>
    </dgm:pt>
    <dgm:pt modelId="{563170E0-5744-4EEA-B7BE-221A15D3BDD8}">
      <dgm:prSet/>
      <dgm:spPr/>
      <dgm:t>
        <a:bodyPr/>
        <a:lstStyle/>
        <a:p>
          <a:r>
            <a:rPr lang="de-DE" dirty="0"/>
            <a:t>Bereitstellung der Anwendung in einer Azure Web App.</a:t>
          </a:r>
        </a:p>
      </dgm:t>
    </dgm:pt>
    <dgm:pt modelId="{12BFBBC1-5385-4B73-B86C-7AF01445933E}" type="parTrans" cxnId="{4DD94496-6369-483B-8601-535427438E8C}">
      <dgm:prSet/>
      <dgm:spPr/>
      <dgm:t>
        <a:bodyPr/>
        <a:lstStyle/>
        <a:p>
          <a:endParaRPr lang="en-AT"/>
        </a:p>
      </dgm:t>
    </dgm:pt>
    <dgm:pt modelId="{F4B96E33-E3C4-4E9C-BE8D-039B538FFADB}" type="sibTrans" cxnId="{4DD94496-6369-483B-8601-535427438E8C}">
      <dgm:prSet/>
      <dgm:spPr/>
      <dgm:t>
        <a:bodyPr/>
        <a:lstStyle/>
        <a:p>
          <a:endParaRPr lang="en-AT"/>
        </a:p>
      </dgm:t>
    </dgm:pt>
    <dgm:pt modelId="{661C4842-2A01-49AD-9BC0-A8C0D5B22695}">
      <dgm:prSet/>
      <dgm:spPr/>
      <dgm:t>
        <a:bodyPr/>
        <a:lstStyle/>
        <a:p>
          <a:r>
            <a:rPr lang="de-DE" dirty="0"/>
            <a:t>Integrieren von Unit-Tests und Bereitstellung in </a:t>
          </a:r>
          <a:r>
            <a:rPr lang="de-DE" dirty="0" err="1"/>
            <a:t>Staging</a:t>
          </a:r>
          <a:r>
            <a:rPr lang="de-DE" dirty="0"/>
            <a:t>- und Produktionsumgebungen.</a:t>
          </a:r>
          <a:endParaRPr lang="en-AT" dirty="0"/>
        </a:p>
      </dgm:t>
    </dgm:pt>
    <dgm:pt modelId="{BAA7E7E9-CFA4-4CFD-9E3B-5D048A36583B}" type="parTrans" cxnId="{44013C86-1D04-4ED8-9041-9274455C8EB2}">
      <dgm:prSet/>
      <dgm:spPr/>
      <dgm:t>
        <a:bodyPr/>
        <a:lstStyle/>
        <a:p>
          <a:endParaRPr lang="en-AT"/>
        </a:p>
      </dgm:t>
    </dgm:pt>
    <dgm:pt modelId="{15025937-5E03-407E-B3F1-40594B02643F}" type="sibTrans" cxnId="{44013C86-1D04-4ED8-9041-9274455C8EB2}">
      <dgm:prSet/>
      <dgm:spPr/>
      <dgm:t>
        <a:bodyPr/>
        <a:lstStyle/>
        <a:p>
          <a:endParaRPr lang="en-AT"/>
        </a:p>
      </dgm:t>
    </dgm:pt>
    <dgm:pt modelId="{FCED7A70-62B7-4838-A654-1C95CE436F4F}" type="pres">
      <dgm:prSet presAssocID="{65C6FFC4-29BE-4FCC-A22B-24299EEB6108}" presName="linear" presStyleCnt="0">
        <dgm:presLayoutVars>
          <dgm:dir/>
          <dgm:animLvl val="lvl"/>
          <dgm:resizeHandles val="exact"/>
        </dgm:presLayoutVars>
      </dgm:prSet>
      <dgm:spPr/>
    </dgm:pt>
    <dgm:pt modelId="{B5300D17-7711-4149-AEFE-08568245B169}" type="pres">
      <dgm:prSet presAssocID="{057F7E52-973F-47A0-BF2F-0FA78DFE7E30}" presName="parentLin" presStyleCnt="0"/>
      <dgm:spPr/>
    </dgm:pt>
    <dgm:pt modelId="{A9986FED-C366-4998-940F-48002202947F}" type="pres">
      <dgm:prSet presAssocID="{057F7E52-973F-47A0-BF2F-0FA78DFE7E30}" presName="parentLeftMargin" presStyleLbl="node1" presStyleIdx="0" presStyleCnt="2"/>
      <dgm:spPr/>
    </dgm:pt>
    <dgm:pt modelId="{C7E64975-8B75-432D-8378-0A7C0A29C379}" type="pres">
      <dgm:prSet presAssocID="{057F7E52-973F-47A0-BF2F-0FA78DFE7E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532638E-AFBD-4764-9BAC-985749834110}" type="pres">
      <dgm:prSet presAssocID="{057F7E52-973F-47A0-BF2F-0FA78DFE7E30}" presName="negativeSpace" presStyleCnt="0"/>
      <dgm:spPr/>
    </dgm:pt>
    <dgm:pt modelId="{3EC18FF3-BCA1-4686-A77C-B75307E48599}" type="pres">
      <dgm:prSet presAssocID="{057F7E52-973F-47A0-BF2F-0FA78DFE7E30}" presName="childText" presStyleLbl="conFgAcc1" presStyleIdx="0" presStyleCnt="2">
        <dgm:presLayoutVars>
          <dgm:bulletEnabled val="1"/>
        </dgm:presLayoutVars>
      </dgm:prSet>
      <dgm:spPr/>
    </dgm:pt>
    <dgm:pt modelId="{D8F3AFEB-47F7-480A-9628-402392AAB3D3}" type="pres">
      <dgm:prSet presAssocID="{4A73F038-FCDD-4ECC-9152-C00BACA4ADFE}" presName="spaceBetweenRectangles" presStyleCnt="0"/>
      <dgm:spPr/>
    </dgm:pt>
    <dgm:pt modelId="{A3E18469-2A71-479E-8290-B6CF3405775D}" type="pres">
      <dgm:prSet presAssocID="{2159E6E9-0768-445D-8609-3D79D3FEEB29}" presName="parentLin" presStyleCnt="0"/>
      <dgm:spPr/>
    </dgm:pt>
    <dgm:pt modelId="{B90163F9-A205-4A22-BB41-F460C2C17B65}" type="pres">
      <dgm:prSet presAssocID="{2159E6E9-0768-445D-8609-3D79D3FEEB29}" presName="parentLeftMargin" presStyleLbl="node1" presStyleIdx="0" presStyleCnt="2"/>
      <dgm:spPr/>
    </dgm:pt>
    <dgm:pt modelId="{2E3AFD61-65DE-4E1D-B6CB-B3BFA7F2624F}" type="pres">
      <dgm:prSet presAssocID="{2159E6E9-0768-445D-8609-3D79D3FEEB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CBB281-C318-482A-B4CA-89FA89CBD1A9}" type="pres">
      <dgm:prSet presAssocID="{2159E6E9-0768-445D-8609-3D79D3FEEB29}" presName="negativeSpace" presStyleCnt="0"/>
      <dgm:spPr/>
    </dgm:pt>
    <dgm:pt modelId="{04C7CB23-301D-4D2F-9AA4-1A3969203669}" type="pres">
      <dgm:prSet presAssocID="{2159E6E9-0768-445D-8609-3D79D3FEEB2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62BCC01-0BBF-48F0-AAA5-E80F40617F99}" type="presOf" srcId="{563170E0-5744-4EEA-B7BE-221A15D3BDD8}" destId="{04C7CB23-301D-4D2F-9AA4-1A3969203669}" srcOrd="0" destOrd="2" presId="urn:microsoft.com/office/officeart/2005/8/layout/list1"/>
    <dgm:cxn modelId="{66549F0D-3599-4B2B-B73B-2E9403EB983C}" srcId="{2159E6E9-0768-445D-8609-3D79D3FEEB29}" destId="{5D5FEDB8-31C4-4D2E-BE20-912C1B99BAD2}" srcOrd="1" destOrd="0" parTransId="{28F70C52-0C36-466D-BAA5-3EFF2628CC34}" sibTransId="{F76CB6F9-ABE7-4F82-B852-67F407AC5657}"/>
    <dgm:cxn modelId="{84BB571A-C061-4FF7-B3A9-4965489A8AC5}" type="presOf" srcId="{057F7E52-973F-47A0-BF2F-0FA78DFE7E30}" destId="{C7E64975-8B75-432D-8378-0A7C0A29C379}" srcOrd="1" destOrd="0" presId="urn:microsoft.com/office/officeart/2005/8/layout/list1"/>
    <dgm:cxn modelId="{2861321B-D758-41E4-8461-57C52F1801D0}" type="presOf" srcId="{2159E6E9-0768-445D-8609-3D79D3FEEB29}" destId="{B90163F9-A205-4A22-BB41-F460C2C17B65}" srcOrd="0" destOrd="0" presId="urn:microsoft.com/office/officeart/2005/8/layout/list1"/>
    <dgm:cxn modelId="{A59EEE3B-72E3-445B-AAB1-DBDA1DF5602D}" type="presOf" srcId="{65C6FFC4-29BE-4FCC-A22B-24299EEB6108}" destId="{FCED7A70-62B7-4838-A654-1C95CE436F4F}" srcOrd="0" destOrd="0" presId="urn:microsoft.com/office/officeart/2005/8/layout/list1"/>
    <dgm:cxn modelId="{E1D2065C-5002-4456-AA0D-D99C7115BF03}" type="presOf" srcId="{E5BF4D88-F93C-4A74-ADA8-5DDA0DD10A53}" destId="{04C7CB23-301D-4D2F-9AA4-1A3969203669}" srcOrd="0" destOrd="0" presId="urn:microsoft.com/office/officeart/2005/8/layout/list1"/>
    <dgm:cxn modelId="{3E5FEB53-E4D5-48B7-8EC5-16BDFC5E3604}" srcId="{2159E6E9-0768-445D-8609-3D79D3FEEB29}" destId="{E5BF4D88-F93C-4A74-ADA8-5DDA0DD10A53}" srcOrd="0" destOrd="0" parTransId="{EFFA1529-1B66-4930-87C5-B5A2DFBF5AAC}" sibTransId="{F01AB662-32CE-49CA-A6E5-4F37CC95136B}"/>
    <dgm:cxn modelId="{8918E974-A9BB-4F88-8D78-20A1BB6EBBF6}" srcId="{65C6FFC4-29BE-4FCC-A22B-24299EEB6108}" destId="{057F7E52-973F-47A0-BF2F-0FA78DFE7E30}" srcOrd="0" destOrd="0" parTransId="{7845F86C-7C7E-458F-8C75-149BD9DE8C1D}" sibTransId="{4A73F038-FCDD-4ECC-9152-C00BACA4ADFE}"/>
    <dgm:cxn modelId="{44013C86-1D04-4ED8-9041-9274455C8EB2}" srcId="{2159E6E9-0768-445D-8609-3D79D3FEEB29}" destId="{661C4842-2A01-49AD-9BC0-A8C0D5B22695}" srcOrd="3" destOrd="0" parTransId="{BAA7E7E9-CFA4-4CFD-9E3B-5D048A36583B}" sibTransId="{15025937-5E03-407E-B3F1-40594B02643F}"/>
    <dgm:cxn modelId="{2B610E96-C2F0-4762-B5D0-0DE3F575F6D0}" srcId="{65C6FFC4-29BE-4FCC-A22B-24299EEB6108}" destId="{2159E6E9-0768-445D-8609-3D79D3FEEB29}" srcOrd="1" destOrd="0" parTransId="{720224FC-859D-435C-A10A-D4FA382E8809}" sibTransId="{04744AEC-14BC-462F-BF2B-E827DEA0E908}"/>
    <dgm:cxn modelId="{4DD94496-6369-483B-8601-535427438E8C}" srcId="{2159E6E9-0768-445D-8609-3D79D3FEEB29}" destId="{563170E0-5744-4EEA-B7BE-221A15D3BDD8}" srcOrd="2" destOrd="0" parTransId="{12BFBBC1-5385-4B73-B86C-7AF01445933E}" sibTransId="{F4B96E33-E3C4-4E9C-BE8D-039B538FFADB}"/>
    <dgm:cxn modelId="{CB20699E-52A1-4BA4-9797-EB545EB3241A}" type="presOf" srcId="{5D5FEDB8-31C4-4D2E-BE20-912C1B99BAD2}" destId="{04C7CB23-301D-4D2F-9AA4-1A3969203669}" srcOrd="0" destOrd="1" presId="urn:microsoft.com/office/officeart/2005/8/layout/list1"/>
    <dgm:cxn modelId="{87BE66B5-2A8A-4C9F-A397-5097F8989345}" type="presOf" srcId="{661C4842-2A01-49AD-9BC0-A8C0D5B22695}" destId="{04C7CB23-301D-4D2F-9AA4-1A3969203669}" srcOrd="0" destOrd="3" presId="urn:microsoft.com/office/officeart/2005/8/layout/list1"/>
    <dgm:cxn modelId="{B07A67CE-5ECD-447C-B854-32D3026B8510}" type="presOf" srcId="{2159E6E9-0768-445D-8609-3D79D3FEEB29}" destId="{2E3AFD61-65DE-4E1D-B6CB-B3BFA7F2624F}" srcOrd="1" destOrd="0" presId="urn:microsoft.com/office/officeart/2005/8/layout/list1"/>
    <dgm:cxn modelId="{7B30C5DB-79E8-4B06-93D3-1B793316089D}" type="presOf" srcId="{EAD5A161-36D7-4C9E-891D-97C2808AEEB0}" destId="{3EC18FF3-BCA1-4686-A77C-B75307E48599}" srcOrd="0" destOrd="0" presId="urn:microsoft.com/office/officeart/2005/8/layout/list1"/>
    <dgm:cxn modelId="{EDFA16E4-A62D-42EC-B968-143DB713ABA0}" type="presOf" srcId="{057F7E52-973F-47A0-BF2F-0FA78DFE7E30}" destId="{A9986FED-C366-4998-940F-48002202947F}" srcOrd="0" destOrd="0" presId="urn:microsoft.com/office/officeart/2005/8/layout/list1"/>
    <dgm:cxn modelId="{9C83C7FB-38E4-4EBC-B7B4-906C55C74A94}" srcId="{057F7E52-973F-47A0-BF2F-0FA78DFE7E30}" destId="{EAD5A161-36D7-4C9E-891D-97C2808AEEB0}" srcOrd="0" destOrd="0" parTransId="{8FCF20A2-FA11-4BFE-A095-C25AACFBB196}" sibTransId="{6402FE03-8A91-4955-9C9F-37ADC03013EF}"/>
    <dgm:cxn modelId="{8F69E24D-698F-4107-9C0E-EFBB635E1C99}" type="presParOf" srcId="{FCED7A70-62B7-4838-A654-1C95CE436F4F}" destId="{B5300D17-7711-4149-AEFE-08568245B169}" srcOrd="0" destOrd="0" presId="urn:microsoft.com/office/officeart/2005/8/layout/list1"/>
    <dgm:cxn modelId="{AEF4AAA6-A4DC-4E06-838A-DAD7D168AA10}" type="presParOf" srcId="{B5300D17-7711-4149-AEFE-08568245B169}" destId="{A9986FED-C366-4998-940F-48002202947F}" srcOrd="0" destOrd="0" presId="urn:microsoft.com/office/officeart/2005/8/layout/list1"/>
    <dgm:cxn modelId="{91FA045B-68E2-4CA1-B2D9-99C2AF5711BF}" type="presParOf" srcId="{B5300D17-7711-4149-AEFE-08568245B169}" destId="{C7E64975-8B75-432D-8378-0A7C0A29C379}" srcOrd="1" destOrd="0" presId="urn:microsoft.com/office/officeart/2005/8/layout/list1"/>
    <dgm:cxn modelId="{31145AA9-422D-40F3-BBB8-ACFE04B7B298}" type="presParOf" srcId="{FCED7A70-62B7-4838-A654-1C95CE436F4F}" destId="{B532638E-AFBD-4764-9BAC-985749834110}" srcOrd="1" destOrd="0" presId="urn:microsoft.com/office/officeart/2005/8/layout/list1"/>
    <dgm:cxn modelId="{AF87088E-0290-4209-8045-A0A73B327572}" type="presParOf" srcId="{FCED7A70-62B7-4838-A654-1C95CE436F4F}" destId="{3EC18FF3-BCA1-4686-A77C-B75307E48599}" srcOrd="2" destOrd="0" presId="urn:microsoft.com/office/officeart/2005/8/layout/list1"/>
    <dgm:cxn modelId="{FBDCD761-5F9F-434F-AA1A-85646AF33B63}" type="presParOf" srcId="{FCED7A70-62B7-4838-A654-1C95CE436F4F}" destId="{D8F3AFEB-47F7-480A-9628-402392AAB3D3}" srcOrd="3" destOrd="0" presId="urn:microsoft.com/office/officeart/2005/8/layout/list1"/>
    <dgm:cxn modelId="{91B73139-CEA8-4E29-8CE2-C0A3334F4175}" type="presParOf" srcId="{FCED7A70-62B7-4838-A654-1C95CE436F4F}" destId="{A3E18469-2A71-479E-8290-B6CF3405775D}" srcOrd="4" destOrd="0" presId="urn:microsoft.com/office/officeart/2005/8/layout/list1"/>
    <dgm:cxn modelId="{3A7D52C6-5037-42B1-BA36-4D9155345BC9}" type="presParOf" srcId="{A3E18469-2A71-479E-8290-B6CF3405775D}" destId="{B90163F9-A205-4A22-BB41-F460C2C17B65}" srcOrd="0" destOrd="0" presId="urn:microsoft.com/office/officeart/2005/8/layout/list1"/>
    <dgm:cxn modelId="{E048EC13-DEA7-4CFB-B531-C25810071B99}" type="presParOf" srcId="{A3E18469-2A71-479E-8290-B6CF3405775D}" destId="{2E3AFD61-65DE-4E1D-B6CB-B3BFA7F2624F}" srcOrd="1" destOrd="0" presId="urn:microsoft.com/office/officeart/2005/8/layout/list1"/>
    <dgm:cxn modelId="{FAB200A4-B65E-460F-9CEB-824AAAA20DE3}" type="presParOf" srcId="{FCED7A70-62B7-4838-A654-1C95CE436F4F}" destId="{B6CBB281-C318-482A-B4CA-89FA89CBD1A9}" srcOrd="5" destOrd="0" presId="urn:microsoft.com/office/officeart/2005/8/layout/list1"/>
    <dgm:cxn modelId="{9E7C5FF4-BD09-432B-9F2D-3554CE5D5DD8}" type="presParOf" srcId="{FCED7A70-62B7-4838-A654-1C95CE436F4F}" destId="{04C7CB23-301D-4D2F-9AA4-1A396920366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C6FFC4-29BE-4FCC-A22B-24299EEB610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7F7E52-973F-47A0-BF2F-0FA78DFE7E30}">
      <dgm:prSet/>
      <dgm:spPr/>
      <dgm:t>
        <a:bodyPr/>
        <a:lstStyle/>
        <a:p>
          <a:r>
            <a:rPr lang="de-DE"/>
            <a:t>Ziel:</a:t>
          </a:r>
          <a:endParaRPr lang="en-US" dirty="0"/>
        </a:p>
      </dgm:t>
    </dgm:pt>
    <dgm:pt modelId="{7845F86C-7C7E-458F-8C75-149BD9DE8C1D}" type="parTrans" cxnId="{8918E974-A9BB-4F88-8D78-20A1BB6EBBF6}">
      <dgm:prSet/>
      <dgm:spPr/>
      <dgm:t>
        <a:bodyPr/>
        <a:lstStyle/>
        <a:p>
          <a:endParaRPr lang="en-US"/>
        </a:p>
      </dgm:t>
    </dgm:pt>
    <dgm:pt modelId="{4A73F038-FCDD-4ECC-9152-C00BACA4ADFE}" type="sibTrans" cxnId="{8918E974-A9BB-4F88-8D78-20A1BB6EBBF6}">
      <dgm:prSet/>
      <dgm:spPr/>
      <dgm:t>
        <a:bodyPr/>
        <a:lstStyle/>
        <a:p>
          <a:endParaRPr lang="en-US"/>
        </a:p>
      </dgm:t>
    </dgm:pt>
    <dgm:pt modelId="{D546F3CC-8742-45AA-B4C7-A5CA779DA2E6}">
      <dgm:prSet/>
      <dgm:spPr/>
      <dgm:t>
        <a:bodyPr/>
        <a:lstStyle/>
        <a:p>
          <a:r>
            <a:rPr lang="de-DE"/>
            <a:t>- Erstellen eines virtuellen Netzwerks mit Subnetzen und einer Network Security Group (NSG).</a:t>
          </a:r>
          <a:endParaRPr lang="de-DE" dirty="0"/>
        </a:p>
      </dgm:t>
    </dgm:pt>
    <dgm:pt modelId="{1D280271-4521-4C61-988B-384503806224}" type="parTrans" cxnId="{2B633096-493D-4309-B1A7-B5BE67825A38}">
      <dgm:prSet/>
      <dgm:spPr/>
      <dgm:t>
        <a:bodyPr/>
        <a:lstStyle/>
        <a:p>
          <a:endParaRPr lang="en-AT"/>
        </a:p>
      </dgm:t>
    </dgm:pt>
    <dgm:pt modelId="{9437F906-D13E-43AC-B72A-C096B3295BB1}" type="sibTrans" cxnId="{2B633096-493D-4309-B1A7-B5BE67825A38}">
      <dgm:prSet/>
      <dgm:spPr/>
      <dgm:t>
        <a:bodyPr/>
        <a:lstStyle/>
        <a:p>
          <a:endParaRPr lang="en-AT"/>
        </a:p>
      </dgm:t>
    </dgm:pt>
    <dgm:pt modelId="{D63F9CD2-8558-4AD4-B9AA-E4B1DDA357D9}">
      <dgm:prSet/>
      <dgm:spPr/>
      <dgm:t>
        <a:bodyPr/>
        <a:lstStyle/>
        <a:p>
          <a:r>
            <a:rPr lang="de-DE"/>
            <a:t>Anforderungen:</a:t>
          </a:r>
          <a:endParaRPr lang="de-DE" dirty="0"/>
        </a:p>
      </dgm:t>
    </dgm:pt>
    <dgm:pt modelId="{8C593595-5955-43B4-B1FE-BBDAB4351FFD}" type="parTrans" cxnId="{2A5EAEE0-1C9A-418A-97B5-B28FA0543F0D}">
      <dgm:prSet/>
      <dgm:spPr/>
      <dgm:t>
        <a:bodyPr/>
        <a:lstStyle/>
        <a:p>
          <a:endParaRPr lang="en-AT"/>
        </a:p>
      </dgm:t>
    </dgm:pt>
    <dgm:pt modelId="{4F8D638E-36A3-4354-9ED8-96F3785CC62C}" type="sibTrans" cxnId="{2A5EAEE0-1C9A-418A-97B5-B28FA0543F0D}">
      <dgm:prSet/>
      <dgm:spPr/>
      <dgm:t>
        <a:bodyPr/>
        <a:lstStyle/>
        <a:p>
          <a:endParaRPr lang="en-AT"/>
        </a:p>
      </dgm:t>
    </dgm:pt>
    <dgm:pt modelId="{85195AB9-80D3-4271-9004-5337CCCF010B}">
      <dgm:prSet/>
      <dgm:spPr/>
      <dgm:t>
        <a:bodyPr/>
        <a:lstStyle/>
        <a:p>
          <a:r>
            <a:rPr lang="de-DE" dirty="0"/>
            <a:t>Erstellen eines virtuellen Netzwerks mit mindestens zwei Subnetzen (Frontend und Backend).</a:t>
          </a:r>
        </a:p>
      </dgm:t>
    </dgm:pt>
    <dgm:pt modelId="{7D67FA8B-6A97-49DA-8654-BD58BC914DEE}" type="parTrans" cxnId="{6FDF71D2-87C6-474D-B217-02934D52E88E}">
      <dgm:prSet/>
      <dgm:spPr/>
      <dgm:t>
        <a:bodyPr/>
        <a:lstStyle/>
        <a:p>
          <a:endParaRPr lang="en-AT"/>
        </a:p>
      </dgm:t>
    </dgm:pt>
    <dgm:pt modelId="{37EA6EA7-791A-46DD-963C-E05BC50BEC2A}" type="sibTrans" cxnId="{6FDF71D2-87C6-474D-B217-02934D52E88E}">
      <dgm:prSet/>
      <dgm:spPr/>
      <dgm:t>
        <a:bodyPr/>
        <a:lstStyle/>
        <a:p>
          <a:endParaRPr lang="en-AT"/>
        </a:p>
      </dgm:t>
    </dgm:pt>
    <dgm:pt modelId="{6E9C2406-7040-4385-82D3-E53DBE55BA75}">
      <dgm:prSet/>
      <dgm:spPr/>
      <dgm:t>
        <a:bodyPr/>
        <a:lstStyle/>
        <a:p>
          <a:r>
            <a:rPr lang="de-DE" dirty="0"/>
            <a:t>Einrichten einer NSG, die nur HTTP-Traffic ins Frontend-Subnetz erlaubt.</a:t>
          </a:r>
        </a:p>
      </dgm:t>
    </dgm:pt>
    <dgm:pt modelId="{F6FF6DC7-657D-4BF1-85EC-D6199C1A4B7E}" type="parTrans" cxnId="{795AFFEB-AC6F-4A5C-97A6-27810E067749}">
      <dgm:prSet/>
      <dgm:spPr/>
      <dgm:t>
        <a:bodyPr/>
        <a:lstStyle/>
        <a:p>
          <a:endParaRPr lang="en-AT"/>
        </a:p>
      </dgm:t>
    </dgm:pt>
    <dgm:pt modelId="{C49AECF9-92C6-4C22-A51A-93D952EFEC96}" type="sibTrans" cxnId="{795AFFEB-AC6F-4A5C-97A6-27810E067749}">
      <dgm:prSet/>
      <dgm:spPr/>
      <dgm:t>
        <a:bodyPr/>
        <a:lstStyle/>
        <a:p>
          <a:endParaRPr lang="en-AT"/>
        </a:p>
      </dgm:t>
    </dgm:pt>
    <dgm:pt modelId="{6B9EFC6D-4D2E-45B7-9EA0-15D59E2D3D55}">
      <dgm:prSet/>
      <dgm:spPr/>
      <dgm:t>
        <a:bodyPr/>
        <a:lstStyle/>
        <a:p>
          <a:r>
            <a:rPr lang="de-DE" dirty="0"/>
            <a:t>Backend-Traffic nur vom Frontend-Subnetz zugänglich.</a:t>
          </a:r>
        </a:p>
      </dgm:t>
    </dgm:pt>
    <dgm:pt modelId="{7E7C6414-F4B3-4C9C-9B16-98E6B16A8A4A}" type="parTrans" cxnId="{7EB2A933-7C5A-4138-9C26-1FD2FFDF2CD9}">
      <dgm:prSet/>
      <dgm:spPr/>
      <dgm:t>
        <a:bodyPr/>
        <a:lstStyle/>
        <a:p>
          <a:endParaRPr lang="en-AT"/>
        </a:p>
      </dgm:t>
    </dgm:pt>
    <dgm:pt modelId="{A7646164-DEFF-4130-B5DF-F7C6CA08F923}" type="sibTrans" cxnId="{7EB2A933-7C5A-4138-9C26-1FD2FFDF2CD9}">
      <dgm:prSet/>
      <dgm:spPr/>
      <dgm:t>
        <a:bodyPr/>
        <a:lstStyle/>
        <a:p>
          <a:endParaRPr lang="en-AT"/>
        </a:p>
      </dgm:t>
    </dgm:pt>
    <dgm:pt modelId="{8D78F420-1193-40AE-8281-FA2E06689797}">
      <dgm:prSet/>
      <dgm:spPr/>
      <dgm:t>
        <a:bodyPr/>
        <a:lstStyle/>
        <a:p>
          <a:r>
            <a:rPr lang="de-DE" dirty="0"/>
            <a:t>Keine eingehenden Verbindungen zu Backend-Ressourcen zulassen.</a:t>
          </a:r>
          <a:endParaRPr lang="en-AT" dirty="0"/>
        </a:p>
      </dgm:t>
    </dgm:pt>
    <dgm:pt modelId="{A9C59F62-DD84-4FF1-BCC7-1B19D21EC598}" type="parTrans" cxnId="{EF395EF6-8960-42A2-A3A3-CDB913015D71}">
      <dgm:prSet/>
      <dgm:spPr/>
      <dgm:t>
        <a:bodyPr/>
        <a:lstStyle/>
        <a:p>
          <a:endParaRPr lang="en-AT"/>
        </a:p>
      </dgm:t>
    </dgm:pt>
    <dgm:pt modelId="{919C07CA-42B7-42FA-8660-6BD281DC0295}" type="sibTrans" cxnId="{EF395EF6-8960-42A2-A3A3-CDB913015D71}">
      <dgm:prSet/>
      <dgm:spPr/>
      <dgm:t>
        <a:bodyPr/>
        <a:lstStyle/>
        <a:p>
          <a:endParaRPr lang="en-AT"/>
        </a:p>
      </dgm:t>
    </dgm:pt>
    <dgm:pt modelId="{4BA064D7-2031-4AAE-A36A-292C0349DD20}" type="pres">
      <dgm:prSet presAssocID="{65C6FFC4-29BE-4FCC-A22B-24299EEB6108}" presName="linear" presStyleCnt="0">
        <dgm:presLayoutVars>
          <dgm:animLvl val="lvl"/>
          <dgm:resizeHandles val="exact"/>
        </dgm:presLayoutVars>
      </dgm:prSet>
      <dgm:spPr/>
    </dgm:pt>
    <dgm:pt modelId="{17BF17CB-1463-463B-B3CA-92A92A66E140}" type="pres">
      <dgm:prSet presAssocID="{057F7E52-973F-47A0-BF2F-0FA78DFE7E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B48745-6A86-4B3B-B16E-715D0AC54AB4}" type="pres">
      <dgm:prSet presAssocID="{057F7E52-973F-47A0-BF2F-0FA78DFE7E30}" presName="childText" presStyleLbl="revTx" presStyleIdx="0" presStyleCnt="2">
        <dgm:presLayoutVars>
          <dgm:bulletEnabled val="1"/>
        </dgm:presLayoutVars>
      </dgm:prSet>
      <dgm:spPr/>
    </dgm:pt>
    <dgm:pt modelId="{EC88C4C3-1539-4A6F-814E-DBA79D12054C}" type="pres">
      <dgm:prSet presAssocID="{D63F9CD2-8558-4AD4-B9AA-E4B1DDA357D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CC82882-2E2D-4751-B4FB-D1A933BE0EC2}" type="pres">
      <dgm:prSet presAssocID="{D63F9CD2-8558-4AD4-B9AA-E4B1DDA357D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EB2A933-7C5A-4138-9C26-1FD2FFDF2CD9}" srcId="{D63F9CD2-8558-4AD4-B9AA-E4B1DDA357D9}" destId="{6B9EFC6D-4D2E-45B7-9EA0-15D59E2D3D55}" srcOrd="2" destOrd="0" parTransId="{7E7C6414-F4B3-4C9C-9B16-98E6B16A8A4A}" sibTransId="{A7646164-DEFF-4130-B5DF-F7C6CA08F923}"/>
    <dgm:cxn modelId="{3EBD9642-13B9-4EA5-AF2A-D245436E6C1D}" type="presOf" srcId="{65C6FFC4-29BE-4FCC-A22B-24299EEB6108}" destId="{4BA064D7-2031-4AAE-A36A-292C0349DD20}" srcOrd="0" destOrd="0" presId="urn:microsoft.com/office/officeart/2005/8/layout/vList2"/>
    <dgm:cxn modelId="{EC2D0E6D-6B2C-4D27-8BA2-4A90C9143375}" type="presOf" srcId="{057F7E52-973F-47A0-BF2F-0FA78DFE7E30}" destId="{17BF17CB-1463-463B-B3CA-92A92A66E140}" srcOrd="0" destOrd="0" presId="urn:microsoft.com/office/officeart/2005/8/layout/vList2"/>
    <dgm:cxn modelId="{9B974053-96A9-48D3-ABBA-A09E95D6A92B}" type="presOf" srcId="{85195AB9-80D3-4271-9004-5337CCCF010B}" destId="{8CC82882-2E2D-4751-B4FB-D1A933BE0EC2}" srcOrd="0" destOrd="0" presId="urn:microsoft.com/office/officeart/2005/8/layout/vList2"/>
    <dgm:cxn modelId="{8918E974-A9BB-4F88-8D78-20A1BB6EBBF6}" srcId="{65C6FFC4-29BE-4FCC-A22B-24299EEB6108}" destId="{057F7E52-973F-47A0-BF2F-0FA78DFE7E30}" srcOrd="0" destOrd="0" parTransId="{7845F86C-7C7E-458F-8C75-149BD9DE8C1D}" sibTransId="{4A73F038-FCDD-4ECC-9152-C00BACA4ADFE}"/>
    <dgm:cxn modelId="{A47D487A-9CAE-4E48-9C81-6B486F83CAE8}" type="presOf" srcId="{D546F3CC-8742-45AA-B4C7-A5CA779DA2E6}" destId="{FFB48745-6A86-4B3B-B16E-715D0AC54AB4}" srcOrd="0" destOrd="0" presId="urn:microsoft.com/office/officeart/2005/8/layout/vList2"/>
    <dgm:cxn modelId="{02400B92-8F52-45D3-AEFA-B51118DF3819}" type="presOf" srcId="{D63F9CD2-8558-4AD4-B9AA-E4B1DDA357D9}" destId="{EC88C4C3-1539-4A6F-814E-DBA79D12054C}" srcOrd="0" destOrd="0" presId="urn:microsoft.com/office/officeart/2005/8/layout/vList2"/>
    <dgm:cxn modelId="{2B633096-493D-4309-B1A7-B5BE67825A38}" srcId="{057F7E52-973F-47A0-BF2F-0FA78DFE7E30}" destId="{D546F3CC-8742-45AA-B4C7-A5CA779DA2E6}" srcOrd="0" destOrd="0" parTransId="{1D280271-4521-4C61-988B-384503806224}" sibTransId="{9437F906-D13E-43AC-B72A-C096B3295BB1}"/>
    <dgm:cxn modelId="{14485FA7-FFFB-4166-ADE7-FDAECBCC7967}" type="presOf" srcId="{6B9EFC6D-4D2E-45B7-9EA0-15D59E2D3D55}" destId="{8CC82882-2E2D-4751-B4FB-D1A933BE0EC2}" srcOrd="0" destOrd="2" presId="urn:microsoft.com/office/officeart/2005/8/layout/vList2"/>
    <dgm:cxn modelId="{2E0D8EBA-7AA7-46A9-A0F6-4272D07ED470}" type="presOf" srcId="{6E9C2406-7040-4385-82D3-E53DBE55BA75}" destId="{8CC82882-2E2D-4751-B4FB-D1A933BE0EC2}" srcOrd="0" destOrd="1" presId="urn:microsoft.com/office/officeart/2005/8/layout/vList2"/>
    <dgm:cxn modelId="{6FDF71D2-87C6-474D-B217-02934D52E88E}" srcId="{D63F9CD2-8558-4AD4-B9AA-E4B1DDA357D9}" destId="{85195AB9-80D3-4271-9004-5337CCCF010B}" srcOrd="0" destOrd="0" parTransId="{7D67FA8B-6A97-49DA-8654-BD58BC914DEE}" sibTransId="{37EA6EA7-791A-46DD-963C-E05BC50BEC2A}"/>
    <dgm:cxn modelId="{F617F6DB-2EEE-4DBC-A15C-32DC2AB9F9F7}" type="presOf" srcId="{8D78F420-1193-40AE-8281-FA2E06689797}" destId="{8CC82882-2E2D-4751-B4FB-D1A933BE0EC2}" srcOrd="0" destOrd="3" presId="urn:microsoft.com/office/officeart/2005/8/layout/vList2"/>
    <dgm:cxn modelId="{2A5EAEE0-1C9A-418A-97B5-B28FA0543F0D}" srcId="{65C6FFC4-29BE-4FCC-A22B-24299EEB6108}" destId="{D63F9CD2-8558-4AD4-B9AA-E4B1DDA357D9}" srcOrd="1" destOrd="0" parTransId="{8C593595-5955-43B4-B1FE-BBDAB4351FFD}" sibTransId="{4F8D638E-36A3-4354-9ED8-96F3785CC62C}"/>
    <dgm:cxn modelId="{795AFFEB-AC6F-4A5C-97A6-27810E067749}" srcId="{D63F9CD2-8558-4AD4-B9AA-E4B1DDA357D9}" destId="{6E9C2406-7040-4385-82D3-E53DBE55BA75}" srcOrd="1" destOrd="0" parTransId="{F6FF6DC7-657D-4BF1-85EC-D6199C1A4B7E}" sibTransId="{C49AECF9-92C6-4C22-A51A-93D952EFEC96}"/>
    <dgm:cxn modelId="{EF395EF6-8960-42A2-A3A3-CDB913015D71}" srcId="{D63F9CD2-8558-4AD4-B9AA-E4B1DDA357D9}" destId="{8D78F420-1193-40AE-8281-FA2E06689797}" srcOrd="3" destOrd="0" parTransId="{A9C59F62-DD84-4FF1-BCC7-1B19D21EC598}" sibTransId="{919C07CA-42B7-42FA-8660-6BD281DC0295}"/>
    <dgm:cxn modelId="{3CB62E7B-EA56-48BB-AAE3-5B7FC7643493}" type="presParOf" srcId="{4BA064D7-2031-4AAE-A36A-292C0349DD20}" destId="{17BF17CB-1463-463B-B3CA-92A92A66E140}" srcOrd="0" destOrd="0" presId="urn:microsoft.com/office/officeart/2005/8/layout/vList2"/>
    <dgm:cxn modelId="{06811B0D-87A9-4850-893F-5BCBBAFF6A85}" type="presParOf" srcId="{4BA064D7-2031-4AAE-A36A-292C0349DD20}" destId="{FFB48745-6A86-4B3B-B16E-715D0AC54AB4}" srcOrd="1" destOrd="0" presId="urn:microsoft.com/office/officeart/2005/8/layout/vList2"/>
    <dgm:cxn modelId="{3081D84C-3D7A-49FA-B7B1-6444B62BB0F9}" type="presParOf" srcId="{4BA064D7-2031-4AAE-A36A-292C0349DD20}" destId="{EC88C4C3-1539-4A6F-814E-DBA79D12054C}" srcOrd="2" destOrd="0" presId="urn:microsoft.com/office/officeart/2005/8/layout/vList2"/>
    <dgm:cxn modelId="{408F9384-E23C-42E5-808C-4373FE6E240D}" type="presParOf" srcId="{4BA064D7-2031-4AAE-A36A-292C0349DD20}" destId="{8CC82882-2E2D-4751-B4FB-D1A933BE0EC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C6FFC4-29BE-4FCC-A22B-24299EEB6108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57F7E52-973F-47A0-BF2F-0FA78DFE7E30}">
      <dgm:prSet/>
      <dgm:spPr/>
      <dgm:t>
        <a:bodyPr/>
        <a:lstStyle/>
        <a:p>
          <a:r>
            <a:rPr lang="de-DE"/>
            <a:t>Ziel:</a:t>
          </a:r>
          <a:endParaRPr lang="en-US" dirty="0"/>
        </a:p>
      </dgm:t>
    </dgm:pt>
    <dgm:pt modelId="{7845F86C-7C7E-458F-8C75-149BD9DE8C1D}" type="parTrans" cxnId="{8918E974-A9BB-4F88-8D78-20A1BB6EBBF6}">
      <dgm:prSet/>
      <dgm:spPr/>
      <dgm:t>
        <a:bodyPr/>
        <a:lstStyle/>
        <a:p>
          <a:endParaRPr lang="en-US"/>
        </a:p>
      </dgm:t>
    </dgm:pt>
    <dgm:pt modelId="{4A73F038-FCDD-4ECC-9152-C00BACA4ADFE}" type="sibTrans" cxnId="{8918E974-A9BB-4F88-8D78-20A1BB6EBBF6}">
      <dgm:prSet/>
      <dgm:spPr/>
      <dgm:t>
        <a:bodyPr/>
        <a:lstStyle/>
        <a:p>
          <a:endParaRPr lang="en-US"/>
        </a:p>
      </dgm:t>
    </dgm:pt>
    <dgm:pt modelId="{895FACC4-B1F5-46D6-82CE-5BAEFC93F83E}">
      <dgm:prSet/>
      <dgm:spPr/>
      <dgm:t>
        <a:bodyPr/>
        <a:lstStyle/>
        <a:p>
          <a:r>
            <a:rPr lang="de-DE" dirty="0"/>
            <a:t>Konfigurieren eines Storage-Accounts mit Sicherheitsanforderungen.</a:t>
          </a:r>
        </a:p>
      </dgm:t>
    </dgm:pt>
    <dgm:pt modelId="{97ED6BA0-D8AD-4BD2-AF11-86930D19EB2E}" type="parTrans" cxnId="{69A05913-82A9-4A96-B304-6F391560153D}">
      <dgm:prSet/>
      <dgm:spPr/>
      <dgm:t>
        <a:bodyPr/>
        <a:lstStyle/>
        <a:p>
          <a:endParaRPr lang="en-AT"/>
        </a:p>
      </dgm:t>
    </dgm:pt>
    <dgm:pt modelId="{77B6A9CB-7BAB-4F33-92F5-92297FC9ED1B}" type="sibTrans" cxnId="{69A05913-82A9-4A96-B304-6F391560153D}">
      <dgm:prSet/>
      <dgm:spPr/>
      <dgm:t>
        <a:bodyPr/>
        <a:lstStyle/>
        <a:p>
          <a:endParaRPr lang="en-AT"/>
        </a:p>
      </dgm:t>
    </dgm:pt>
    <dgm:pt modelId="{254B7DBC-4BAA-40B1-B64E-3E8DC2DB8F94}">
      <dgm:prSet/>
      <dgm:spPr/>
      <dgm:t>
        <a:bodyPr/>
        <a:lstStyle/>
        <a:p>
          <a:r>
            <a:rPr lang="de-DE"/>
            <a:t>Anforderungen:</a:t>
          </a:r>
          <a:endParaRPr lang="de-DE" dirty="0"/>
        </a:p>
      </dgm:t>
    </dgm:pt>
    <dgm:pt modelId="{5600CB30-8A84-4FCE-A5B3-3A6172A85D6E}" type="parTrans" cxnId="{214C2474-CBB8-42BD-8558-DB17371B2107}">
      <dgm:prSet/>
      <dgm:spPr/>
      <dgm:t>
        <a:bodyPr/>
        <a:lstStyle/>
        <a:p>
          <a:endParaRPr lang="en-AT"/>
        </a:p>
      </dgm:t>
    </dgm:pt>
    <dgm:pt modelId="{714D14CF-FDF6-4C03-8B84-4CE157FCECE6}" type="sibTrans" cxnId="{214C2474-CBB8-42BD-8558-DB17371B2107}">
      <dgm:prSet/>
      <dgm:spPr/>
      <dgm:t>
        <a:bodyPr/>
        <a:lstStyle/>
        <a:p>
          <a:endParaRPr lang="en-AT"/>
        </a:p>
      </dgm:t>
    </dgm:pt>
    <dgm:pt modelId="{F7AC1867-DF0F-4BA2-95BB-F2E171C96C9C}">
      <dgm:prSet/>
      <dgm:spPr/>
      <dgm:t>
        <a:bodyPr/>
        <a:lstStyle/>
        <a:p>
          <a:r>
            <a:rPr lang="de-DE" dirty="0"/>
            <a:t>Erstellen eines Storage-Accounts mit Blob-Verschlüsselung.</a:t>
          </a:r>
        </a:p>
      </dgm:t>
    </dgm:pt>
    <dgm:pt modelId="{4CF42FC1-F09F-46EC-B502-99494E902001}" type="parTrans" cxnId="{78210DF8-0427-4D3C-8C50-2E30D344ACEA}">
      <dgm:prSet/>
      <dgm:spPr/>
      <dgm:t>
        <a:bodyPr/>
        <a:lstStyle/>
        <a:p>
          <a:endParaRPr lang="en-AT"/>
        </a:p>
      </dgm:t>
    </dgm:pt>
    <dgm:pt modelId="{55404DF8-9FAB-4D4B-B821-0303B1D7608D}" type="sibTrans" cxnId="{78210DF8-0427-4D3C-8C50-2E30D344ACEA}">
      <dgm:prSet/>
      <dgm:spPr/>
      <dgm:t>
        <a:bodyPr/>
        <a:lstStyle/>
        <a:p>
          <a:endParaRPr lang="en-AT"/>
        </a:p>
      </dgm:t>
    </dgm:pt>
    <dgm:pt modelId="{7C1ADC0F-BC23-4F9E-8B37-D8D9613239F1}">
      <dgm:prSet/>
      <dgm:spPr/>
      <dgm:t>
        <a:bodyPr/>
        <a:lstStyle/>
        <a:p>
          <a:r>
            <a:rPr lang="de-DE" dirty="0"/>
            <a:t>Einrichtung einer </a:t>
          </a:r>
          <a:r>
            <a:rPr lang="de-DE" dirty="0" err="1"/>
            <a:t>Shared</a:t>
          </a:r>
          <a:r>
            <a:rPr lang="de-DE" dirty="0"/>
            <a:t> Access </a:t>
          </a:r>
          <a:r>
            <a:rPr lang="de-DE" dirty="0" err="1"/>
            <a:t>Signature</a:t>
          </a:r>
          <a:r>
            <a:rPr lang="de-DE" dirty="0"/>
            <a:t> (SAS) mit 1 Stunde Gültigkeit und Lesezugriff auf eine bestimmte Datei.</a:t>
          </a:r>
        </a:p>
      </dgm:t>
    </dgm:pt>
    <dgm:pt modelId="{FD47B5B0-2E86-466F-A457-9DE51034BB02}" type="parTrans" cxnId="{0F4D93FA-2CCC-4061-9F99-24B6005C7A34}">
      <dgm:prSet/>
      <dgm:spPr/>
      <dgm:t>
        <a:bodyPr/>
        <a:lstStyle/>
        <a:p>
          <a:endParaRPr lang="en-AT"/>
        </a:p>
      </dgm:t>
    </dgm:pt>
    <dgm:pt modelId="{CE9ABACA-6FCD-4D58-9D95-4E0B6F72DA9A}" type="sibTrans" cxnId="{0F4D93FA-2CCC-4061-9F99-24B6005C7A34}">
      <dgm:prSet/>
      <dgm:spPr/>
      <dgm:t>
        <a:bodyPr/>
        <a:lstStyle/>
        <a:p>
          <a:endParaRPr lang="en-AT"/>
        </a:p>
      </dgm:t>
    </dgm:pt>
    <dgm:pt modelId="{B133E14A-30D0-4FFF-82E4-527E621D9859}">
      <dgm:prSet/>
      <dgm:spPr/>
      <dgm:t>
        <a:bodyPr/>
        <a:lstStyle/>
        <a:p>
          <a:r>
            <a:rPr lang="de-DE" dirty="0"/>
            <a:t>Erstellen einer Lifecycle-Policy zur Archivierung älterer Blobs.</a:t>
          </a:r>
          <a:endParaRPr lang="en-AT" dirty="0"/>
        </a:p>
      </dgm:t>
    </dgm:pt>
    <dgm:pt modelId="{C68A904A-FB7D-4BD2-92B6-01564CD4198D}" type="parTrans" cxnId="{A335AD39-9B2B-4E80-A107-B8A614EE3886}">
      <dgm:prSet/>
      <dgm:spPr/>
      <dgm:t>
        <a:bodyPr/>
        <a:lstStyle/>
        <a:p>
          <a:endParaRPr lang="en-AT"/>
        </a:p>
      </dgm:t>
    </dgm:pt>
    <dgm:pt modelId="{D45530D6-C9F5-40E4-B1C7-704BEB704B41}" type="sibTrans" cxnId="{A335AD39-9B2B-4E80-A107-B8A614EE3886}">
      <dgm:prSet/>
      <dgm:spPr/>
      <dgm:t>
        <a:bodyPr/>
        <a:lstStyle/>
        <a:p>
          <a:endParaRPr lang="en-AT"/>
        </a:p>
      </dgm:t>
    </dgm:pt>
    <dgm:pt modelId="{21E8FD35-801C-4866-9158-121C635F18EF}" type="pres">
      <dgm:prSet presAssocID="{65C6FFC4-29BE-4FCC-A22B-24299EEB6108}" presName="linear" presStyleCnt="0">
        <dgm:presLayoutVars>
          <dgm:dir/>
          <dgm:animLvl val="lvl"/>
          <dgm:resizeHandles val="exact"/>
        </dgm:presLayoutVars>
      </dgm:prSet>
      <dgm:spPr/>
    </dgm:pt>
    <dgm:pt modelId="{606BC63A-D73E-4AE4-B13F-682970234584}" type="pres">
      <dgm:prSet presAssocID="{057F7E52-973F-47A0-BF2F-0FA78DFE7E30}" presName="parentLin" presStyleCnt="0"/>
      <dgm:spPr/>
    </dgm:pt>
    <dgm:pt modelId="{A6DB877C-130A-446A-86F9-A25B432043A6}" type="pres">
      <dgm:prSet presAssocID="{057F7E52-973F-47A0-BF2F-0FA78DFE7E30}" presName="parentLeftMargin" presStyleLbl="node1" presStyleIdx="0" presStyleCnt="2"/>
      <dgm:spPr/>
    </dgm:pt>
    <dgm:pt modelId="{B0608FC2-DDC8-43CC-AC50-A8B0CBF41E72}" type="pres">
      <dgm:prSet presAssocID="{057F7E52-973F-47A0-BF2F-0FA78DFE7E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D380853-8A91-4E31-9A00-76DAB6D19CA5}" type="pres">
      <dgm:prSet presAssocID="{057F7E52-973F-47A0-BF2F-0FA78DFE7E30}" presName="negativeSpace" presStyleCnt="0"/>
      <dgm:spPr/>
    </dgm:pt>
    <dgm:pt modelId="{EF4315A3-F78F-4823-BD2A-E1790DDC6A4C}" type="pres">
      <dgm:prSet presAssocID="{057F7E52-973F-47A0-BF2F-0FA78DFE7E30}" presName="childText" presStyleLbl="conFgAcc1" presStyleIdx="0" presStyleCnt="2">
        <dgm:presLayoutVars>
          <dgm:bulletEnabled val="1"/>
        </dgm:presLayoutVars>
      </dgm:prSet>
      <dgm:spPr/>
    </dgm:pt>
    <dgm:pt modelId="{E155D062-08DB-4C9F-B7C7-174D28651BAC}" type="pres">
      <dgm:prSet presAssocID="{4A73F038-FCDD-4ECC-9152-C00BACA4ADFE}" presName="spaceBetweenRectangles" presStyleCnt="0"/>
      <dgm:spPr/>
    </dgm:pt>
    <dgm:pt modelId="{35B1BC2F-72E2-46DA-93AA-990F41CCB212}" type="pres">
      <dgm:prSet presAssocID="{254B7DBC-4BAA-40B1-B64E-3E8DC2DB8F94}" presName="parentLin" presStyleCnt="0"/>
      <dgm:spPr/>
    </dgm:pt>
    <dgm:pt modelId="{F16FBE3A-99C0-48FE-8458-395D552D3EDE}" type="pres">
      <dgm:prSet presAssocID="{254B7DBC-4BAA-40B1-B64E-3E8DC2DB8F94}" presName="parentLeftMargin" presStyleLbl="node1" presStyleIdx="0" presStyleCnt="2"/>
      <dgm:spPr/>
    </dgm:pt>
    <dgm:pt modelId="{5ECEBA16-9CC9-448D-ABEF-46A401AABA51}" type="pres">
      <dgm:prSet presAssocID="{254B7DBC-4BAA-40B1-B64E-3E8DC2DB8F9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967417-E2CD-4CF0-8463-E1EF3EB66C0E}" type="pres">
      <dgm:prSet presAssocID="{254B7DBC-4BAA-40B1-B64E-3E8DC2DB8F94}" presName="negativeSpace" presStyleCnt="0"/>
      <dgm:spPr/>
    </dgm:pt>
    <dgm:pt modelId="{9F27DF97-056F-4A5F-B651-E36F452EAEE0}" type="pres">
      <dgm:prSet presAssocID="{254B7DBC-4BAA-40B1-B64E-3E8DC2DB8F9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B89C00F-76E5-4CC2-9E9B-95B71EC14FA2}" type="presOf" srcId="{B133E14A-30D0-4FFF-82E4-527E621D9859}" destId="{9F27DF97-056F-4A5F-B651-E36F452EAEE0}" srcOrd="0" destOrd="2" presId="urn:microsoft.com/office/officeart/2005/8/layout/list1"/>
    <dgm:cxn modelId="{69A05913-82A9-4A96-B304-6F391560153D}" srcId="{057F7E52-973F-47A0-BF2F-0FA78DFE7E30}" destId="{895FACC4-B1F5-46D6-82CE-5BAEFC93F83E}" srcOrd="0" destOrd="0" parTransId="{97ED6BA0-D8AD-4BD2-AF11-86930D19EB2E}" sibTransId="{77B6A9CB-7BAB-4F33-92F5-92297FC9ED1B}"/>
    <dgm:cxn modelId="{3071D136-D6B7-448A-97FF-FEE0D17CEDEC}" type="presOf" srcId="{057F7E52-973F-47A0-BF2F-0FA78DFE7E30}" destId="{B0608FC2-DDC8-43CC-AC50-A8B0CBF41E72}" srcOrd="1" destOrd="0" presId="urn:microsoft.com/office/officeart/2005/8/layout/list1"/>
    <dgm:cxn modelId="{A335AD39-9B2B-4E80-A107-B8A614EE3886}" srcId="{254B7DBC-4BAA-40B1-B64E-3E8DC2DB8F94}" destId="{B133E14A-30D0-4FFF-82E4-527E621D9859}" srcOrd="2" destOrd="0" parTransId="{C68A904A-FB7D-4BD2-92B6-01564CD4198D}" sibTransId="{D45530D6-C9F5-40E4-B1C7-704BEB704B41}"/>
    <dgm:cxn modelId="{0E7AA93E-EBD7-4110-871E-FA9EDC3C650F}" type="presOf" srcId="{254B7DBC-4BAA-40B1-B64E-3E8DC2DB8F94}" destId="{F16FBE3A-99C0-48FE-8458-395D552D3EDE}" srcOrd="0" destOrd="0" presId="urn:microsoft.com/office/officeart/2005/8/layout/list1"/>
    <dgm:cxn modelId="{32D84667-3514-49B0-B24D-4059F21F09B5}" type="presOf" srcId="{057F7E52-973F-47A0-BF2F-0FA78DFE7E30}" destId="{A6DB877C-130A-446A-86F9-A25B432043A6}" srcOrd="0" destOrd="0" presId="urn:microsoft.com/office/officeart/2005/8/layout/list1"/>
    <dgm:cxn modelId="{7091B347-EE14-48E8-953A-90CBA18E4F03}" type="presOf" srcId="{895FACC4-B1F5-46D6-82CE-5BAEFC93F83E}" destId="{EF4315A3-F78F-4823-BD2A-E1790DDC6A4C}" srcOrd="0" destOrd="0" presId="urn:microsoft.com/office/officeart/2005/8/layout/list1"/>
    <dgm:cxn modelId="{910F6669-52D7-4D0C-804E-6A402B55A63A}" type="presOf" srcId="{7C1ADC0F-BC23-4F9E-8B37-D8D9613239F1}" destId="{9F27DF97-056F-4A5F-B651-E36F452EAEE0}" srcOrd="0" destOrd="1" presId="urn:microsoft.com/office/officeart/2005/8/layout/list1"/>
    <dgm:cxn modelId="{214C2474-CBB8-42BD-8558-DB17371B2107}" srcId="{65C6FFC4-29BE-4FCC-A22B-24299EEB6108}" destId="{254B7DBC-4BAA-40B1-B64E-3E8DC2DB8F94}" srcOrd="1" destOrd="0" parTransId="{5600CB30-8A84-4FCE-A5B3-3A6172A85D6E}" sibTransId="{714D14CF-FDF6-4C03-8B84-4CE157FCECE6}"/>
    <dgm:cxn modelId="{8918E974-A9BB-4F88-8D78-20A1BB6EBBF6}" srcId="{65C6FFC4-29BE-4FCC-A22B-24299EEB6108}" destId="{057F7E52-973F-47A0-BF2F-0FA78DFE7E30}" srcOrd="0" destOrd="0" parTransId="{7845F86C-7C7E-458F-8C75-149BD9DE8C1D}" sibTransId="{4A73F038-FCDD-4ECC-9152-C00BACA4ADFE}"/>
    <dgm:cxn modelId="{5F0AA3E4-946A-4C38-84FE-F43108B93683}" type="presOf" srcId="{F7AC1867-DF0F-4BA2-95BB-F2E171C96C9C}" destId="{9F27DF97-056F-4A5F-B651-E36F452EAEE0}" srcOrd="0" destOrd="0" presId="urn:microsoft.com/office/officeart/2005/8/layout/list1"/>
    <dgm:cxn modelId="{2B8CF3E6-2F58-4E58-887E-31A258027120}" type="presOf" srcId="{254B7DBC-4BAA-40B1-B64E-3E8DC2DB8F94}" destId="{5ECEBA16-9CC9-448D-ABEF-46A401AABA51}" srcOrd="1" destOrd="0" presId="urn:microsoft.com/office/officeart/2005/8/layout/list1"/>
    <dgm:cxn modelId="{281ADEF7-739B-41EB-BA82-1A17542379B6}" type="presOf" srcId="{65C6FFC4-29BE-4FCC-A22B-24299EEB6108}" destId="{21E8FD35-801C-4866-9158-121C635F18EF}" srcOrd="0" destOrd="0" presId="urn:microsoft.com/office/officeart/2005/8/layout/list1"/>
    <dgm:cxn modelId="{78210DF8-0427-4D3C-8C50-2E30D344ACEA}" srcId="{254B7DBC-4BAA-40B1-B64E-3E8DC2DB8F94}" destId="{F7AC1867-DF0F-4BA2-95BB-F2E171C96C9C}" srcOrd="0" destOrd="0" parTransId="{4CF42FC1-F09F-46EC-B502-99494E902001}" sibTransId="{55404DF8-9FAB-4D4B-B821-0303B1D7608D}"/>
    <dgm:cxn modelId="{0F4D93FA-2CCC-4061-9F99-24B6005C7A34}" srcId="{254B7DBC-4BAA-40B1-B64E-3E8DC2DB8F94}" destId="{7C1ADC0F-BC23-4F9E-8B37-D8D9613239F1}" srcOrd="1" destOrd="0" parTransId="{FD47B5B0-2E86-466F-A457-9DE51034BB02}" sibTransId="{CE9ABACA-6FCD-4D58-9D95-4E0B6F72DA9A}"/>
    <dgm:cxn modelId="{DB4EF103-622A-4C0B-824B-2F214A67F8D0}" type="presParOf" srcId="{21E8FD35-801C-4866-9158-121C635F18EF}" destId="{606BC63A-D73E-4AE4-B13F-682970234584}" srcOrd="0" destOrd="0" presId="urn:microsoft.com/office/officeart/2005/8/layout/list1"/>
    <dgm:cxn modelId="{34F31066-DFEB-4F30-9621-35B65A50B149}" type="presParOf" srcId="{606BC63A-D73E-4AE4-B13F-682970234584}" destId="{A6DB877C-130A-446A-86F9-A25B432043A6}" srcOrd="0" destOrd="0" presId="urn:microsoft.com/office/officeart/2005/8/layout/list1"/>
    <dgm:cxn modelId="{9CCD8364-36C5-4D16-B861-0B9821134C50}" type="presParOf" srcId="{606BC63A-D73E-4AE4-B13F-682970234584}" destId="{B0608FC2-DDC8-43CC-AC50-A8B0CBF41E72}" srcOrd="1" destOrd="0" presId="urn:microsoft.com/office/officeart/2005/8/layout/list1"/>
    <dgm:cxn modelId="{41F2AC73-F1E0-40D0-A10B-A562144534D3}" type="presParOf" srcId="{21E8FD35-801C-4866-9158-121C635F18EF}" destId="{5D380853-8A91-4E31-9A00-76DAB6D19CA5}" srcOrd="1" destOrd="0" presId="urn:microsoft.com/office/officeart/2005/8/layout/list1"/>
    <dgm:cxn modelId="{8DF58572-06E5-49B1-A521-24E0D0C3DBAE}" type="presParOf" srcId="{21E8FD35-801C-4866-9158-121C635F18EF}" destId="{EF4315A3-F78F-4823-BD2A-E1790DDC6A4C}" srcOrd="2" destOrd="0" presId="urn:microsoft.com/office/officeart/2005/8/layout/list1"/>
    <dgm:cxn modelId="{792DFBDF-0FBF-450C-A615-EF11CFEB28A3}" type="presParOf" srcId="{21E8FD35-801C-4866-9158-121C635F18EF}" destId="{E155D062-08DB-4C9F-B7C7-174D28651BAC}" srcOrd="3" destOrd="0" presId="urn:microsoft.com/office/officeart/2005/8/layout/list1"/>
    <dgm:cxn modelId="{543C51A6-4DF6-4D7C-A758-B7079B047090}" type="presParOf" srcId="{21E8FD35-801C-4866-9158-121C635F18EF}" destId="{35B1BC2F-72E2-46DA-93AA-990F41CCB212}" srcOrd="4" destOrd="0" presId="urn:microsoft.com/office/officeart/2005/8/layout/list1"/>
    <dgm:cxn modelId="{58FD6957-41D9-475D-90BD-64E3DB89DF4F}" type="presParOf" srcId="{35B1BC2F-72E2-46DA-93AA-990F41CCB212}" destId="{F16FBE3A-99C0-48FE-8458-395D552D3EDE}" srcOrd="0" destOrd="0" presId="urn:microsoft.com/office/officeart/2005/8/layout/list1"/>
    <dgm:cxn modelId="{CE920612-468E-46A7-90F2-56028E764793}" type="presParOf" srcId="{35B1BC2F-72E2-46DA-93AA-990F41CCB212}" destId="{5ECEBA16-9CC9-448D-ABEF-46A401AABA51}" srcOrd="1" destOrd="0" presId="urn:microsoft.com/office/officeart/2005/8/layout/list1"/>
    <dgm:cxn modelId="{34163305-2F6F-4EC7-A60B-46C5EFAF878D}" type="presParOf" srcId="{21E8FD35-801C-4866-9158-121C635F18EF}" destId="{C4967417-E2CD-4CF0-8463-E1EF3EB66C0E}" srcOrd="5" destOrd="0" presId="urn:microsoft.com/office/officeart/2005/8/layout/list1"/>
    <dgm:cxn modelId="{15005B35-6730-46EE-BB04-618F324585F1}" type="presParOf" srcId="{21E8FD35-801C-4866-9158-121C635F18EF}" destId="{9F27DF97-056F-4A5F-B651-E36F452EAE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D7FD0-F5A6-49D2-A0B7-463221549E57}">
      <dsp:nvSpPr>
        <dsp:cNvPr id="0" name=""/>
        <dsp:cNvSpPr/>
      </dsp:nvSpPr>
      <dsp:spPr>
        <a:xfrm>
          <a:off x="0" y="298047"/>
          <a:ext cx="10058399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16560" rIns="78064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Verwenden von Terraform, um eine Web App in Azure bereitzustellen.</a:t>
          </a:r>
          <a:endParaRPr lang="en-US" sz="2000" kern="1200"/>
        </a:p>
      </dsp:txBody>
      <dsp:txXfrm>
        <a:off x="0" y="298047"/>
        <a:ext cx="10058399" cy="834750"/>
      </dsp:txXfrm>
    </dsp:sp>
    <dsp:sp modelId="{CCC253C2-7961-4C37-8829-DCA047022D80}">
      <dsp:nvSpPr>
        <dsp:cNvPr id="0" name=""/>
        <dsp:cNvSpPr/>
      </dsp:nvSpPr>
      <dsp:spPr>
        <a:xfrm>
          <a:off x="502920" y="2847"/>
          <a:ext cx="704088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Ziel:</a:t>
          </a:r>
          <a:endParaRPr lang="en-US" sz="2000" kern="1200"/>
        </a:p>
      </dsp:txBody>
      <dsp:txXfrm>
        <a:off x="531741" y="31668"/>
        <a:ext cx="6983238" cy="532758"/>
      </dsp:txXfrm>
    </dsp:sp>
    <dsp:sp modelId="{1EBB4F6D-E6D9-427D-B863-62640E88168D}">
      <dsp:nvSpPr>
        <dsp:cNvPr id="0" name=""/>
        <dsp:cNvSpPr/>
      </dsp:nvSpPr>
      <dsp:spPr>
        <a:xfrm>
          <a:off x="0" y="1535997"/>
          <a:ext cx="10058399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16560" rIns="78064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Erstellen einer neuen Resource Group.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Bereitstellung eines App Service Plans im kostenfreien Tarif.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Bereitstellung einer Web App, die eine einfache Webseite hosten kann.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Verwendung von Variablen zur Konfiguration der App (z.B. App-Name, Region).</a:t>
          </a:r>
          <a:endParaRPr lang="en-US" sz="2000" kern="1200"/>
        </a:p>
      </dsp:txBody>
      <dsp:txXfrm>
        <a:off x="0" y="1535997"/>
        <a:ext cx="10058399" cy="2079000"/>
      </dsp:txXfrm>
    </dsp:sp>
    <dsp:sp modelId="{593FFFF8-45C3-429F-84CA-8D18A1FDE4C0}">
      <dsp:nvSpPr>
        <dsp:cNvPr id="0" name=""/>
        <dsp:cNvSpPr/>
      </dsp:nvSpPr>
      <dsp:spPr>
        <a:xfrm>
          <a:off x="502920" y="1240797"/>
          <a:ext cx="704088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Anforderungen:</a:t>
          </a:r>
          <a:endParaRPr lang="en-US" sz="2000" kern="1200"/>
        </a:p>
      </dsp:txBody>
      <dsp:txXfrm>
        <a:off x="531741" y="1269618"/>
        <a:ext cx="6983238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18FF3-BCA1-4686-A77C-B75307E48599}">
      <dsp:nvSpPr>
        <dsp:cNvPr id="0" name=""/>
        <dsp:cNvSpPr/>
      </dsp:nvSpPr>
      <dsp:spPr>
        <a:xfrm>
          <a:off x="0" y="449134"/>
          <a:ext cx="10058399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74904" rIns="7806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- Implementierung einer YAML-basierten CI/CD Pipeline für eine Web App.</a:t>
          </a:r>
          <a:endParaRPr lang="de-DE" sz="1800" kern="1200" dirty="0"/>
        </a:p>
      </dsp:txBody>
      <dsp:txXfrm>
        <a:off x="0" y="449134"/>
        <a:ext cx="10058399" cy="751275"/>
      </dsp:txXfrm>
    </dsp:sp>
    <dsp:sp modelId="{C7E64975-8B75-432D-8378-0A7C0A29C379}">
      <dsp:nvSpPr>
        <dsp:cNvPr id="0" name=""/>
        <dsp:cNvSpPr/>
      </dsp:nvSpPr>
      <dsp:spPr>
        <a:xfrm>
          <a:off x="502920" y="183454"/>
          <a:ext cx="704088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Ziel:</a:t>
          </a:r>
          <a:endParaRPr lang="en-US" sz="1800" kern="1200" dirty="0"/>
        </a:p>
      </dsp:txBody>
      <dsp:txXfrm>
        <a:off x="528859" y="209393"/>
        <a:ext cx="6989002" cy="479482"/>
      </dsp:txXfrm>
    </dsp:sp>
    <dsp:sp modelId="{04C7CB23-301D-4D2F-9AA4-1A3969203669}">
      <dsp:nvSpPr>
        <dsp:cNvPr id="0" name=""/>
        <dsp:cNvSpPr/>
      </dsp:nvSpPr>
      <dsp:spPr>
        <a:xfrm>
          <a:off x="0" y="1563290"/>
          <a:ext cx="10058399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74904" rIns="7806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Abrufen des Codes aus einem </a:t>
          </a:r>
          <a:r>
            <a:rPr lang="de-DE" sz="1800" kern="1200" dirty="0" err="1"/>
            <a:t>Git</a:t>
          </a:r>
          <a:r>
            <a:rPr lang="de-DE" sz="1800" kern="1200" dirty="0"/>
            <a:t>-Repository.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Durchführen des </a:t>
          </a:r>
          <a:r>
            <a:rPr lang="de-DE" sz="1800" kern="1200" dirty="0" err="1"/>
            <a:t>Build</a:t>
          </a:r>
          <a:r>
            <a:rPr lang="de-DE" sz="1800" kern="1200" dirty="0"/>
            <a:t>-Prozesses.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Bereitstellung der Anwendung in einer Azure Web App.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Integrieren von Unit-Tests und Bereitstellung in </a:t>
          </a:r>
          <a:r>
            <a:rPr lang="de-DE" sz="1800" kern="1200" dirty="0" err="1"/>
            <a:t>Staging</a:t>
          </a:r>
          <a:r>
            <a:rPr lang="de-DE" sz="1800" kern="1200" dirty="0"/>
            <a:t>- und Produktionsumgebungen.</a:t>
          </a:r>
          <a:endParaRPr lang="en-AT" sz="1800" kern="1200" dirty="0"/>
        </a:p>
      </dsp:txBody>
      <dsp:txXfrm>
        <a:off x="0" y="1563290"/>
        <a:ext cx="10058399" cy="1871100"/>
      </dsp:txXfrm>
    </dsp:sp>
    <dsp:sp modelId="{2E3AFD61-65DE-4E1D-B6CB-B3BFA7F2624F}">
      <dsp:nvSpPr>
        <dsp:cNvPr id="0" name=""/>
        <dsp:cNvSpPr/>
      </dsp:nvSpPr>
      <dsp:spPr>
        <a:xfrm>
          <a:off x="502920" y="1297610"/>
          <a:ext cx="704088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Anforderungen:</a:t>
          </a:r>
          <a:endParaRPr lang="de-DE" sz="1800" kern="1200" dirty="0"/>
        </a:p>
      </dsp:txBody>
      <dsp:txXfrm>
        <a:off x="528859" y="1323549"/>
        <a:ext cx="698900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F17CB-1463-463B-B3CA-92A92A66E140}">
      <dsp:nvSpPr>
        <dsp:cNvPr id="0" name=""/>
        <dsp:cNvSpPr/>
      </dsp:nvSpPr>
      <dsp:spPr>
        <a:xfrm>
          <a:off x="0" y="17404"/>
          <a:ext cx="10058399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Ziel:</a:t>
          </a:r>
          <a:endParaRPr lang="en-US" sz="2700" kern="1200" dirty="0"/>
        </a:p>
      </dsp:txBody>
      <dsp:txXfrm>
        <a:off x="30842" y="48246"/>
        <a:ext cx="9996715" cy="570116"/>
      </dsp:txXfrm>
    </dsp:sp>
    <dsp:sp modelId="{FFB48745-6A86-4B3B-B16E-715D0AC54AB4}">
      <dsp:nvSpPr>
        <dsp:cNvPr id="0" name=""/>
        <dsp:cNvSpPr/>
      </dsp:nvSpPr>
      <dsp:spPr>
        <a:xfrm>
          <a:off x="0" y="649204"/>
          <a:ext cx="10058399" cy="64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- Erstellen eines virtuellen Netzwerks mit Subnetzen und einer Network Security Group (NSG).</a:t>
          </a:r>
          <a:endParaRPr lang="de-DE" sz="2100" kern="1200" dirty="0"/>
        </a:p>
      </dsp:txBody>
      <dsp:txXfrm>
        <a:off x="0" y="649204"/>
        <a:ext cx="10058399" cy="642734"/>
      </dsp:txXfrm>
    </dsp:sp>
    <dsp:sp modelId="{EC88C4C3-1539-4A6F-814E-DBA79D12054C}">
      <dsp:nvSpPr>
        <dsp:cNvPr id="0" name=""/>
        <dsp:cNvSpPr/>
      </dsp:nvSpPr>
      <dsp:spPr>
        <a:xfrm>
          <a:off x="0" y="1291940"/>
          <a:ext cx="10058399" cy="631800"/>
        </a:xfrm>
        <a:prstGeom prst="roundRect">
          <a:avLst/>
        </a:prstGeom>
        <a:solidFill>
          <a:schemeClr val="accent2">
            <a:hueOff val="0"/>
            <a:satOff val="0"/>
            <a:lumOff val="-1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Anforderungen:</a:t>
          </a:r>
          <a:endParaRPr lang="de-DE" sz="2700" kern="1200" dirty="0"/>
        </a:p>
      </dsp:txBody>
      <dsp:txXfrm>
        <a:off x="30842" y="1322782"/>
        <a:ext cx="9996715" cy="570116"/>
      </dsp:txXfrm>
    </dsp:sp>
    <dsp:sp modelId="{8CC82882-2E2D-4751-B4FB-D1A933BE0EC2}">
      <dsp:nvSpPr>
        <dsp:cNvPr id="0" name=""/>
        <dsp:cNvSpPr/>
      </dsp:nvSpPr>
      <dsp:spPr>
        <a:xfrm>
          <a:off x="0" y="1923740"/>
          <a:ext cx="10058399" cy="167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 dirty="0"/>
            <a:t>Erstellen eines virtuellen Netzwerks mit mindestens zwei Subnetzen (Frontend und Backend).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 dirty="0"/>
            <a:t>Einrichten einer NSG, die nur HTTP-Traffic ins Frontend-Subnetz erlaubt.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 dirty="0"/>
            <a:t>Backend-Traffic nur vom Frontend-Subnetz zugänglich.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 dirty="0"/>
            <a:t>Keine eingehenden Verbindungen zu Backend-Ressourcen zulassen.</a:t>
          </a:r>
          <a:endParaRPr lang="en-AT" sz="2100" kern="1200" dirty="0"/>
        </a:p>
      </dsp:txBody>
      <dsp:txXfrm>
        <a:off x="0" y="1923740"/>
        <a:ext cx="10058399" cy="16766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315A3-F78F-4823-BD2A-E1790DDC6A4C}">
      <dsp:nvSpPr>
        <dsp:cNvPr id="0" name=""/>
        <dsp:cNvSpPr/>
      </dsp:nvSpPr>
      <dsp:spPr>
        <a:xfrm>
          <a:off x="0" y="471297"/>
          <a:ext cx="10058399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16560" rIns="78064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Konfigurieren eines Storage-Accounts mit Sicherheitsanforderungen.</a:t>
          </a:r>
        </a:p>
      </dsp:txBody>
      <dsp:txXfrm>
        <a:off x="0" y="471297"/>
        <a:ext cx="10058399" cy="834750"/>
      </dsp:txXfrm>
    </dsp:sp>
    <dsp:sp modelId="{B0608FC2-DDC8-43CC-AC50-A8B0CBF41E72}">
      <dsp:nvSpPr>
        <dsp:cNvPr id="0" name=""/>
        <dsp:cNvSpPr/>
      </dsp:nvSpPr>
      <dsp:spPr>
        <a:xfrm>
          <a:off x="502920" y="176097"/>
          <a:ext cx="704088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Ziel:</a:t>
          </a:r>
          <a:endParaRPr lang="en-US" sz="2000" kern="1200" dirty="0"/>
        </a:p>
      </dsp:txBody>
      <dsp:txXfrm>
        <a:off x="531741" y="204918"/>
        <a:ext cx="6983238" cy="532758"/>
      </dsp:txXfrm>
    </dsp:sp>
    <dsp:sp modelId="{9F27DF97-056F-4A5F-B651-E36F452EAEE0}">
      <dsp:nvSpPr>
        <dsp:cNvPr id="0" name=""/>
        <dsp:cNvSpPr/>
      </dsp:nvSpPr>
      <dsp:spPr>
        <a:xfrm>
          <a:off x="0" y="1709247"/>
          <a:ext cx="10058399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16560" rIns="78064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Erstellen eines Storage-Accounts mit Blob-Verschlüsselung.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Einrichtung einer </a:t>
          </a:r>
          <a:r>
            <a:rPr lang="de-DE" sz="2000" kern="1200" dirty="0" err="1"/>
            <a:t>Shared</a:t>
          </a:r>
          <a:r>
            <a:rPr lang="de-DE" sz="2000" kern="1200" dirty="0"/>
            <a:t> Access </a:t>
          </a:r>
          <a:r>
            <a:rPr lang="de-DE" sz="2000" kern="1200" dirty="0" err="1"/>
            <a:t>Signature</a:t>
          </a:r>
          <a:r>
            <a:rPr lang="de-DE" sz="2000" kern="1200" dirty="0"/>
            <a:t> (SAS) mit 1 Stunde Gültigkeit und Lesezugriff auf eine bestimmte Datei.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Erstellen einer Lifecycle-Policy zur Archivierung älterer Blobs.</a:t>
          </a:r>
          <a:endParaRPr lang="en-AT" sz="2000" kern="1200" dirty="0"/>
        </a:p>
      </dsp:txBody>
      <dsp:txXfrm>
        <a:off x="0" y="1709247"/>
        <a:ext cx="10058399" cy="1732500"/>
      </dsp:txXfrm>
    </dsp:sp>
    <dsp:sp modelId="{5ECEBA16-9CC9-448D-ABEF-46A401AABA51}">
      <dsp:nvSpPr>
        <dsp:cNvPr id="0" name=""/>
        <dsp:cNvSpPr/>
      </dsp:nvSpPr>
      <dsp:spPr>
        <a:xfrm>
          <a:off x="502920" y="1414047"/>
          <a:ext cx="704088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Anforderungen:</a:t>
          </a:r>
          <a:endParaRPr lang="de-DE" sz="2000" kern="1200" dirty="0"/>
        </a:p>
      </dsp:txBody>
      <dsp:txXfrm>
        <a:off x="531741" y="1442868"/>
        <a:ext cx="698323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1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4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090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6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6865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81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52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88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8617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88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1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75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AFD4-FF55-32F5-477C-35D46F14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C765A-7F63-B606-1F1F-C1A369291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BBCC4-1DA1-8A24-06BC-76BBE9F1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CDCD-6C39-476D-A972-7125DD0EA7B8}" type="datetimeFigureOut">
              <a:rPr lang="en-AT" smtClean="0"/>
              <a:t>21/09/2024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EB795-D012-59A7-0DB3-A3AA03D1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BA395-F441-4A23-027E-FA9D2D99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C749-25A6-49EC-8234-58C353ADE91D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0054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44130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811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32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82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91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728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00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43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607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37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323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9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34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0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006950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935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874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AFD4-FF55-32F5-477C-35D46F14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C765A-7F63-B606-1F1F-C1A369291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BBCC4-1DA1-8A24-06BC-76BBE9F1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CDCD-6C39-476D-A972-7125DD0EA7B8}" type="datetimeFigureOut">
              <a:rPr lang="en-AT" smtClean="0"/>
              <a:t>21/09/2024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EB795-D012-59A7-0DB3-A3AA03D1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BA395-F441-4A23-027E-FA9D2D99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C749-25A6-49EC-8234-58C353ADE91D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161655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600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404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52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316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1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50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18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1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815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24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987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678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529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676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86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3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024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AFD4-FF55-32F5-477C-35D46F14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C765A-7F63-B606-1F1F-C1A369291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BBCC4-1DA1-8A24-06BC-76BBE9F1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CDCD-6C39-476D-A972-7125DD0EA7B8}" type="datetimeFigureOut">
              <a:rPr lang="en-AT" smtClean="0"/>
              <a:t>21/09/2024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EB795-D012-59A7-0DB3-A3AA03D1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BA395-F441-4A23-027E-FA9D2D99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C749-25A6-49EC-8234-58C353ADE91D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353901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4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8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50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9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60" r:id="rId22"/>
    <p:sldLayoutId id="2147483659" r:id="rId23"/>
    <p:sldLayoutId id="2147483650" r:id="rId24"/>
    <p:sldLayoutId id="2147483649" r:id="rId25"/>
    <p:sldLayoutId id="2147483663" r:id="rId26"/>
    <p:sldLayoutId id="2147483666" r:id="rId27"/>
    <p:sldLayoutId id="2147483664" r:id="rId28"/>
    <p:sldLayoutId id="2147483665" r:id="rId2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31" r:id="rId16"/>
    <p:sldLayoutId id="2147483832" r:id="rId17"/>
    <p:sldLayoutId id="2147483967" r:id="rId18"/>
    <p:sldLayoutId id="214748398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6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8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aelamer/Azure-Cloud-Praxisbeispiele/" TargetMode="External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1440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2286000"/>
            <a:ext cx="11004000" cy="1458000"/>
          </a:xfrm>
        </p:spPr>
        <p:txBody>
          <a:bodyPr/>
          <a:lstStyle/>
          <a:p>
            <a:r>
              <a:rPr lang="de-DE" dirty="0"/>
              <a:t>Cloud-Architekt Praxisbeispiele</a:t>
            </a:r>
            <a:endParaRPr lang="en-US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FE14411-B902-6220-C271-D8E7D67C564E}"/>
              </a:ext>
            </a:extLst>
          </p:cNvPr>
          <p:cNvSpPr txBox="1">
            <a:spLocks/>
          </p:cNvSpPr>
          <p:nvPr/>
        </p:nvSpPr>
        <p:spPr>
          <a:xfrm>
            <a:off x="7302500" y="5737200"/>
            <a:ext cx="4522050" cy="6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T" sz="2000" dirty="0">
                <a:latin typeface="Abadi" panose="020F0502020204030204" pitchFamily="34" charset="0"/>
              </a:rPr>
              <a:t>MSC, Wael </a:t>
            </a:r>
            <a:r>
              <a:rPr lang="en-AT" sz="2000" dirty="0" err="1">
                <a:latin typeface="Abadi" panose="020F0502020204030204" pitchFamily="34" charset="0"/>
              </a:rPr>
              <a:t>AMer</a:t>
            </a:r>
            <a:endParaRPr lang="en-US" sz="2000" dirty="0">
              <a:latin typeface="Abadi" panose="020F050202020403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D2411C5-6CFD-3862-10DA-D7317C936C6C}"/>
              </a:ext>
            </a:extLst>
          </p:cNvPr>
          <p:cNvSpPr txBox="1">
            <a:spLocks/>
          </p:cNvSpPr>
          <p:nvPr/>
        </p:nvSpPr>
        <p:spPr>
          <a:xfrm>
            <a:off x="7302500" y="6130800"/>
            <a:ext cx="4431196" cy="6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050" dirty="0"/>
              <a:t>Umsetzung von Cloud-Infrastruktur-Lösungen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51BDB-69A3-0AE2-51B9-EAB0D48E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 err="1"/>
              <a:t>Lösungsansatz</a:t>
            </a:r>
            <a:r>
              <a:rPr lang="en-US" sz="4000" dirty="0"/>
              <a:t> Q3.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5A608-753A-31CC-1933-962B0F492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99" y="2334951"/>
            <a:ext cx="5112461" cy="219835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0A373-AEC2-E69F-3B4C-4E32C797A8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799" y="2121408"/>
            <a:ext cx="5299585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AT" sz="1500"/>
              <a:t>Die Terraform-Konfiguration entspricht den gestellten Anforderungen:</a:t>
            </a:r>
          </a:p>
          <a:p>
            <a:pPr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US" altLang="en-AT" sz="1500"/>
          </a:p>
          <a:p>
            <a:pPr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AT" sz="1500"/>
              <a:t>1. </a:t>
            </a:r>
            <a:r>
              <a:rPr lang="en-US" altLang="en-AT" sz="1500" b="1"/>
              <a:t>Virtuelles Netzwerk und Subnetze</a:t>
            </a:r>
            <a:r>
              <a:rPr lang="en-US" altLang="en-AT" sz="1500"/>
              <a:t>: Zwei virtuelle Netzwerke (Hub und Spoke) sind eingerichtet. Das Spoke-VNet enthält zwei Subnetze (Frontend und Backend), die im „prod“-Spoke-VNet angelegt sind, mit einer Verbindung zum „Hub“-Netzwerk.</a:t>
            </a:r>
          </a:p>
          <a:p>
            <a:pPr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AT" sz="1500"/>
              <a:t>2. </a:t>
            </a:r>
            <a:r>
              <a:rPr lang="en-US" altLang="en-AT" sz="1500" b="1"/>
              <a:t>Netzwerksicherheitsgruppen</a:t>
            </a:r>
            <a:r>
              <a:rPr lang="en-US" altLang="en-AT" sz="1500"/>
              <a:t>: Die NSG-Regeln sind wirksam implementiert, sodass HTTP-Traffic nur zum Frontend-Subnetz erlaubt ist, während der Zugriff auf das Backend-Subnetz nur aus dem Frontend-Subnetz gestattet wird.</a:t>
            </a:r>
          </a:p>
          <a:p>
            <a:pPr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AT" sz="1500"/>
              <a:t>3. </a:t>
            </a:r>
            <a:r>
              <a:rPr lang="en-US" altLang="en-AT" sz="1500" b="1"/>
              <a:t>Sicherheit</a:t>
            </a:r>
            <a:r>
              <a:rPr lang="en-US" altLang="en-AT" sz="1500"/>
              <a:t>: Das Backend-Subnetz ist durch eine "deny-all-inbound"-Regel geschützt, die sicherstellt, dass kein externer Zugriff möglich ist, außer vom Frontend.</a:t>
            </a:r>
          </a:p>
          <a:p>
            <a:pPr indent="-18288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US" sz="15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711C29C-D131-FA12-4BF1-68C351010696}"/>
              </a:ext>
            </a:extLst>
          </p:cNvPr>
          <p:cNvSpPr txBox="1"/>
          <p:nvPr/>
        </p:nvSpPr>
        <p:spPr>
          <a:xfrm>
            <a:off x="584201" y="1965619"/>
            <a:ext cx="2884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T" altLang="en-AT" sz="1800" b="1" i="0" u="none" strike="noStrike" cap="none" normalizeH="0" baseline="0" dirty="0">
                <a:ln>
                  <a:noFill/>
                </a:ln>
                <a:effectLst/>
              </a:rPr>
              <a:t>Architecture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99805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A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AT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858386-6277-439F-A0DA-C0BD4CF2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614CD-C994-4F15-A558-41234131C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9356F6-8FF8-E144-79E3-B2FCFC8A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2" y="2657455"/>
            <a:ext cx="4806271" cy="1538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722C48-F96D-4D68-B7D0-A423A2DE0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0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4F2817-19B9-B492-C6B1-12CFB1D7F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390" y="2723541"/>
            <a:ext cx="4806271" cy="1405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E5A059-69AB-F6C3-FCA4-E2AD67F2031B}"/>
              </a:ext>
            </a:extLst>
          </p:cNvPr>
          <p:cNvSpPr txBox="1"/>
          <p:nvPr/>
        </p:nvSpPr>
        <p:spPr>
          <a:xfrm>
            <a:off x="804332" y="2232759"/>
            <a:ext cx="203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 err="1">
                <a:solidFill>
                  <a:srgbClr val="292827"/>
                </a:solidFill>
                <a:effectLst/>
                <a:latin typeface="az_ea_font"/>
              </a:rPr>
              <a:t>nsg</a:t>
            </a:r>
            <a:r>
              <a:rPr lang="de-DE" b="1" i="0" dirty="0">
                <a:solidFill>
                  <a:srgbClr val="292827"/>
                </a:solidFill>
                <a:effectLst/>
                <a:latin typeface="az_ea_font"/>
              </a:rPr>
              <a:t>-backend-PoC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868ED-1D58-525A-EE28-36E3A2730417}"/>
              </a:ext>
            </a:extLst>
          </p:cNvPr>
          <p:cNvSpPr txBox="1"/>
          <p:nvPr/>
        </p:nvSpPr>
        <p:spPr>
          <a:xfrm>
            <a:off x="6671732" y="2229934"/>
            <a:ext cx="203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 err="1">
                <a:solidFill>
                  <a:srgbClr val="292827"/>
                </a:solidFill>
                <a:effectLst/>
                <a:latin typeface="az_ea_font"/>
              </a:rPr>
              <a:t>nsg</a:t>
            </a:r>
            <a:r>
              <a:rPr lang="de-DE" b="1" i="0" dirty="0">
                <a:solidFill>
                  <a:srgbClr val="292827"/>
                </a:solidFill>
                <a:effectLst/>
                <a:latin typeface="az_ea_font"/>
              </a:rPr>
              <a:t>-</a:t>
            </a:r>
            <a:r>
              <a:rPr lang="en-AT" b="1" i="0" dirty="0">
                <a:solidFill>
                  <a:srgbClr val="292827"/>
                </a:solidFill>
                <a:effectLst/>
                <a:latin typeface="az_ea_font"/>
              </a:rPr>
              <a:t>frontend</a:t>
            </a:r>
            <a:r>
              <a:rPr lang="de-DE" b="1" i="0" dirty="0">
                <a:solidFill>
                  <a:srgbClr val="292827"/>
                </a:solidFill>
                <a:effectLst/>
                <a:latin typeface="az_ea_font"/>
              </a:rPr>
              <a:t>-PoC</a:t>
            </a:r>
          </a:p>
        </p:txBody>
      </p:sp>
    </p:spTree>
    <p:extLst>
      <p:ext uri="{BB962C8B-B14F-4D97-AF65-F5344CB8AC3E}">
        <p14:creationId xmlns:p14="http://schemas.microsoft.com/office/powerpoint/2010/main" val="298040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6220-E9B1-32AC-841D-AFE6FB11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Aufgabe 4 - </a:t>
            </a:r>
            <a:r>
              <a:rPr lang="en-US" sz="5400" dirty="0" err="1"/>
              <a:t>Konfiguration</a:t>
            </a:r>
            <a:r>
              <a:rPr lang="en-US" sz="5400" dirty="0"/>
              <a:t> </a:t>
            </a:r>
            <a:r>
              <a:rPr lang="en-US" sz="5400" dirty="0" err="1"/>
              <a:t>eines</a:t>
            </a:r>
            <a:r>
              <a:rPr lang="en-US" sz="5400" dirty="0"/>
              <a:t> </a:t>
            </a:r>
            <a:r>
              <a:rPr lang="en-US" sz="5400" dirty="0" err="1"/>
              <a:t>sicheren</a:t>
            </a:r>
            <a:r>
              <a:rPr lang="en-US" sz="5400" dirty="0"/>
              <a:t> Storage-Accounts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C84CCFBE-FF2B-67C5-8AA9-B3741A55F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3444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0458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ECB8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ECB8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E7DA5C-2381-AF47-E2E6-316990B5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5" y="4068453"/>
            <a:ext cx="4120334" cy="143064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89AAE5B-DD57-8BC2-2C01-B6611B194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60" y="573744"/>
            <a:ext cx="3391273" cy="26017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57EB25-3CE1-71B3-E752-5CD7D4C33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207" y="683886"/>
            <a:ext cx="6258532" cy="31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AT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T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AT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Freeform 5">
            <a:extLst>
              <a:ext uri="{FF2B5EF4-FFF2-40B4-BE49-F238E27FC236}">
                <a16:creationId xmlns:a16="http://schemas.microsoft.com/office/drawing/2014/main" id="{4536C52F-C11B-4718-8B63-3E4A4346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3632297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3" y="3962400"/>
            <a:ext cx="8458200" cy="9589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 cap="none">
                <a:solidFill>
                  <a:srgbClr val="FEFFFF"/>
                </a:solidFill>
              </a:rPr>
              <a:t>Danke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A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AT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9" r="13904"/>
          <a:stretch/>
        </p:blipFill>
        <p:spPr>
          <a:xfrm>
            <a:off x="3344" y="10"/>
            <a:ext cx="4646726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70109" y="2121408"/>
            <a:ext cx="7132244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de-DE" cap="none" dirty="0"/>
              <a:t>Einführung</a:t>
            </a:r>
            <a:endParaRPr lang="en-AT" cap="none" dirty="0"/>
          </a:p>
          <a:p>
            <a:pPr marL="342900" indent="-18288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cap="none" dirty="0"/>
              <a:t>Aufgabe 1: Terraform - </a:t>
            </a:r>
            <a:r>
              <a:rPr lang="en-US" cap="none" dirty="0" err="1"/>
              <a:t>Bereitstellung</a:t>
            </a:r>
            <a:r>
              <a:rPr lang="en-US" cap="none" dirty="0"/>
              <a:t> </a:t>
            </a:r>
            <a:r>
              <a:rPr lang="en-US" cap="none" dirty="0" err="1"/>
              <a:t>einer</a:t>
            </a:r>
            <a:r>
              <a:rPr lang="en-US" cap="none" dirty="0"/>
              <a:t> Azure Web App</a:t>
            </a:r>
          </a:p>
          <a:p>
            <a:pPr marL="342900" indent="-18288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cap="none" dirty="0"/>
              <a:t>Aufgabe 2: Azure DevOps - CI/CD Pipeline</a:t>
            </a:r>
          </a:p>
          <a:p>
            <a:pPr marL="342900" indent="-18288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cap="none" dirty="0"/>
              <a:t>Aufgabe 3: </a:t>
            </a:r>
            <a:r>
              <a:rPr lang="en-US" cap="none" dirty="0" err="1"/>
              <a:t>Netzwerkkonfiguration</a:t>
            </a:r>
            <a:endParaRPr lang="en-US" cap="none" dirty="0"/>
          </a:p>
          <a:p>
            <a:pPr marL="342900" indent="-18288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cap="none" dirty="0"/>
              <a:t>Aufgabe 4: </a:t>
            </a:r>
            <a:r>
              <a:rPr lang="en-US" cap="none" dirty="0" err="1"/>
              <a:t>Speicheraufgabe</a:t>
            </a:r>
            <a:r>
              <a:rPr lang="en-US" cap="none" dirty="0"/>
              <a:t> - </a:t>
            </a:r>
            <a:r>
              <a:rPr lang="en-US" cap="none" dirty="0" err="1"/>
              <a:t>Sicherer</a:t>
            </a:r>
            <a:r>
              <a:rPr lang="en-US" cap="none" dirty="0"/>
              <a:t> Azure Storage Account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AT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AT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BC569-77D3-0156-7388-2203E522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Einführung</a:t>
            </a:r>
          </a:p>
        </p:txBody>
      </p:sp>
      <p:pic>
        <p:nvPicPr>
          <p:cNvPr id="5" name="Picture 4" descr="Hintergrund mit blauen Blöcken und Netzwerktechnologie">
            <a:extLst>
              <a:ext uri="{FF2B5EF4-FFF2-40B4-BE49-F238E27FC236}">
                <a16:creationId xmlns:a16="http://schemas.microsoft.com/office/drawing/2014/main" id="{5EED3DF6-002A-E521-2085-F36176038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</a:extLst>
          </a:blip>
          <a:srcRect l="16089" r="45798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C8668-D7C4-7460-90FD-D0FEFAAB3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dirty="0"/>
              <a:t>Die Aufgabe</a:t>
            </a:r>
            <a:r>
              <a:rPr lang="en-AT" dirty="0"/>
              <a:t> </a:t>
            </a:r>
            <a:r>
              <a:rPr lang="en-AT" dirty="0" err="1"/>
              <a:t>Fragen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GitHub-Repository </a:t>
            </a:r>
            <a:r>
              <a:rPr lang="en-US" dirty="0" err="1"/>
              <a:t>hochgeladen</a:t>
            </a:r>
            <a:r>
              <a:rPr lang="en-US" dirty="0"/>
              <a:t>.</a:t>
            </a:r>
            <a:br>
              <a:rPr lang="en-AT" dirty="0"/>
            </a:br>
            <a:r>
              <a:rPr lang="de-DE" dirty="0">
                <a:hlinkClick r:id="rId8"/>
              </a:rPr>
              <a:t>GitHub - </a:t>
            </a:r>
            <a:r>
              <a:rPr lang="de-DE" dirty="0" err="1">
                <a:hlinkClick r:id="rId8"/>
              </a:rPr>
              <a:t>waelamer</a:t>
            </a:r>
            <a:r>
              <a:rPr lang="de-DE" dirty="0">
                <a:hlinkClick r:id="rId8"/>
              </a:rPr>
              <a:t>/Azure-Cloud-Praxisbeispiele</a:t>
            </a:r>
            <a:endParaRPr lang="en-US" dirty="0"/>
          </a:p>
          <a:p>
            <a:pPr lvl="1"/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</a:t>
            </a:r>
            <a:r>
              <a:rPr lang="en-US" dirty="0" err="1"/>
              <a:t>wird</a:t>
            </a:r>
            <a:r>
              <a:rPr lang="en-US" dirty="0"/>
              <a:t> für alle </a:t>
            </a:r>
            <a:r>
              <a:rPr lang="en-US" dirty="0" err="1"/>
              <a:t>Aufgaben</a:t>
            </a:r>
            <a:r>
              <a:rPr lang="en-US" dirty="0"/>
              <a:t> </a:t>
            </a:r>
            <a:r>
              <a:rPr lang="en-US" dirty="0" err="1"/>
              <a:t>bereitgestellt</a:t>
            </a:r>
            <a:r>
              <a:rPr lang="en-US" dirty="0"/>
              <a:t>:</a:t>
            </a:r>
          </a:p>
          <a:p>
            <a:pPr lvl="2"/>
            <a:r>
              <a:rPr lang="en-US" sz="1800" b="1" dirty="0"/>
              <a:t>Q1</a:t>
            </a:r>
            <a:r>
              <a:rPr lang="en-US" sz="1800" dirty="0"/>
              <a:t>: Terraform für die </a:t>
            </a:r>
            <a:r>
              <a:rPr lang="en-US" sz="1800" dirty="0" err="1"/>
              <a:t>Bereitstellung</a:t>
            </a:r>
            <a:r>
              <a:rPr lang="en-US" sz="1800" dirty="0"/>
              <a:t> </a:t>
            </a:r>
            <a:r>
              <a:rPr lang="en-US" sz="1800" dirty="0" err="1"/>
              <a:t>einer</a:t>
            </a:r>
            <a:r>
              <a:rPr lang="en-US" sz="1800" dirty="0"/>
              <a:t> Azure Web App.</a:t>
            </a:r>
          </a:p>
          <a:p>
            <a:pPr lvl="2"/>
            <a:r>
              <a:rPr lang="en-US" sz="1800" b="1" dirty="0"/>
              <a:t>Q2</a:t>
            </a:r>
            <a:r>
              <a:rPr lang="en-US" sz="1800" dirty="0"/>
              <a:t>: CI/CD-Pipeline </a:t>
            </a:r>
            <a:r>
              <a:rPr lang="en-US" sz="1800" dirty="0" err="1"/>
              <a:t>mit</a:t>
            </a:r>
            <a:r>
              <a:rPr lang="en-US" sz="1800" dirty="0"/>
              <a:t> Azure DevOps.</a:t>
            </a:r>
            <a:endParaRPr lang="en-US" sz="1800" b="1" dirty="0"/>
          </a:p>
          <a:p>
            <a:pPr lvl="2"/>
            <a:r>
              <a:rPr lang="en-US" sz="1800" b="1" dirty="0"/>
              <a:t>Q3</a:t>
            </a:r>
            <a:r>
              <a:rPr lang="en-US" sz="1800" dirty="0"/>
              <a:t>: </a:t>
            </a:r>
            <a:r>
              <a:rPr lang="en-US" sz="1800" dirty="0" err="1"/>
              <a:t>Netzwerkkonfiguration</a:t>
            </a:r>
            <a:r>
              <a:rPr lang="en-US" sz="1800" dirty="0"/>
              <a:t> in Azure.</a:t>
            </a:r>
          </a:p>
          <a:p>
            <a:pPr lvl="2"/>
            <a:r>
              <a:rPr lang="en-US" sz="1800" b="1" dirty="0"/>
              <a:t>Q4</a:t>
            </a:r>
            <a:r>
              <a:rPr lang="en-US" sz="1800" dirty="0"/>
              <a:t>: </a:t>
            </a:r>
            <a:r>
              <a:rPr lang="en-US" sz="1800" dirty="0" err="1"/>
              <a:t>Sicherer</a:t>
            </a:r>
            <a:r>
              <a:rPr lang="en-US" sz="1800" dirty="0"/>
              <a:t> Azure Storage Account.</a:t>
            </a:r>
          </a:p>
          <a:p>
            <a:pPr marL="274320" lvl="1"/>
            <a:endParaRPr lang="en-US" dirty="0"/>
          </a:p>
          <a:p>
            <a:pPr marL="274320" lvl="1"/>
            <a:r>
              <a:rPr lang="en-US" dirty="0"/>
              <a:t>Alle </a:t>
            </a:r>
            <a:r>
              <a:rPr lang="en-US" dirty="0" err="1"/>
              <a:t>Fragen</a:t>
            </a:r>
            <a:r>
              <a:rPr lang="en-US" dirty="0"/>
              <a:t> und </a:t>
            </a:r>
            <a:r>
              <a:rPr lang="en-US" dirty="0" err="1"/>
              <a:t>Lösungen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 in </a:t>
            </a:r>
            <a:r>
              <a:rPr lang="en-US" dirty="0" err="1"/>
              <a:t>meiner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Azure-</a:t>
            </a:r>
            <a:r>
              <a:rPr lang="en-US" dirty="0" err="1"/>
              <a:t>Umgebung</a:t>
            </a:r>
            <a:r>
              <a:rPr lang="en-US" dirty="0"/>
              <a:t> </a:t>
            </a:r>
            <a:r>
              <a:rPr lang="en-US" dirty="0" err="1"/>
              <a:t>getestet</a:t>
            </a:r>
            <a:r>
              <a:rPr lang="en-US" dirty="0"/>
              <a:t>.</a:t>
            </a:r>
            <a:endParaRPr lang="en-US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6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6220-E9B1-32AC-841D-AFE6FB11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Aufgabe 1 - Terraform: Bereitstellung einer Azure Web App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C84CCFBE-FF2B-67C5-8AA9-B3741A55F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62579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717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A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AT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3713-BA33-74D5-C8CF-65698E86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5400" dirty="0"/>
              <a:t>Lösungsansatz </a:t>
            </a:r>
            <a:r>
              <a:rPr lang="en-AT" sz="5400" dirty="0"/>
              <a:t>Q1.</a:t>
            </a:r>
            <a:endParaRPr lang="en-US" sz="54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1CEB5BA-7E53-315E-464B-8355D098C65A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496216" y="2320412"/>
            <a:ext cx="4632031" cy="3851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tabLst/>
            </a:pP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Gemäß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den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Anforderungen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für die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Bereitstellung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einer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Azure Web App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mit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Terraform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habe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ich die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Konfiguration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wie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folgt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umgesetzt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300" b="1" i="0" u="none" strike="noStrike" cap="none" normalizeH="0" baseline="0" dirty="0" err="1">
                <a:ln>
                  <a:noFill/>
                </a:ln>
                <a:effectLst/>
              </a:rPr>
              <a:t>Ressourcengruppe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Dynamisch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erstellt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basierend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auf dem App-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Namen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var.web_app_name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) und dem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Standort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var.location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).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300" b="1" i="0" u="none" strike="noStrike" cap="none" normalizeH="0" baseline="0" dirty="0">
                <a:ln>
                  <a:noFill/>
                </a:ln>
                <a:effectLst/>
              </a:rPr>
              <a:t>App Service Plan (F1)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: Free-Tier Plan auf Linux-Basis,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flexibel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über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die Variable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var.sku_name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konfigurierbar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300" b="1" i="0" u="none" strike="noStrike" cap="none" normalizeH="0" baseline="0" dirty="0">
                <a:ln>
                  <a:noFill/>
                </a:ln>
                <a:effectLst/>
              </a:rPr>
              <a:t>Web App Hosting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Bereitgestellt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mit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azurerm_linux_web_app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parametrisiert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für App-Name,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Standort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und Service-Plan.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Skalierbar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und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anpassbar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300" b="1" i="0" u="none" strike="noStrike" cap="none" normalizeH="0" baseline="0" dirty="0" err="1">
                <a:ln>
                  <a:noFill/>
                </a:ln>
                <a:effectLst/>
              </a:rPr>
              <a:t>Konfigurationsvariablen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Flexibel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für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web_app_name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, location und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sku_name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. Output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gibt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den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Hostnamen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zurück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Zusätzlich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habe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ich Application Insights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integriert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und HTTPS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erzwungen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https_only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= true) für </a:t>
            </a:r>
            <a:r>
              <a:rPr kumimoji="0" lang="en-US" altLang="en-AT" sz="1300" b="0" i="0" u="none" strike="noStrike" cap="none" normalizeH="0" baseline="0" dirty="0" err="1">
                <a:ln>
                  <a:noFill/>
                </a:ln>
                <a:effectLst/>
              </a:rPr>
              <a:t>Sicherheit</a:t>
            </a:r>
            <a:r>
              <a:rPr kumimoji="0" lang="en-US" altLang="en-AT" sz="1300" b="0" i="0" u="none" strike="noStrike" cap="none" normalizeH="0" baseline="0" dirty="0">
                <a:ln>
                  <a:noFill/>
                </a:ln>
                <a:effectLst/>
              </a:rPr>
              <a:t> und Monitoring.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6217D-7896-39D6-0BEE-7E64E38BE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04" y="2582721"/>
            <a:ext cx="4963272" cy="31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3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6220-E9B1-32AC-841D-AFE6FB11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Aufgabe 2 - CI/CD Pipeline in Azure DevOps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C84CCFBE-FF2B-67C5-8AA9-B3741A55F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30523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688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9865E-FD64-CD79-F6E4-30654210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 err="1"/>
              <a:t>Lösungsansatz</a:t>
            </a:r>
            <a:r>
              <a:rPr lang="en-US" sz="4000" dirty="0"/>
              <a:t> Q2</a:t>
            </a:r>
            <a:r>
              <a:rPr lang="en-AT" sz="4000" dirty="0"/>
              <a:t>.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7A6D6-E62D-F1C3-2F70-03EAE7F60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278" y="640080"/>
            <a:ext cx="2863902" cy="558810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4AD3E0B-196B-0A70-DFF2-4441399C12E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400799" y="1765300"/>
            <a:ext cx="5299585" cy="4406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/>
          </a:bodyPr>
          <a:lstStyle/>
          <a:p>
            <a:pPr marR="0" lvl="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tabLst/>
            </a:pPr>
            <a:r>
              <a:rPr kumimoji="0" lang="de-DE" altLang="en-AT" sz="1500" b="1" i="0" u="none" strike="noStrike" cap="none" normalizeH="0" baseline="0" dirty="0">
                <a:ln>
                  <a:noFill/>
                </a:ln>
                <a:effectLst/>
              </a:rPr>
              <a:t>Um diese Aufgabe zu erfüllen, wird der CI/CD-Prozess in zwei Teile unterteilt: </a:t>
            </a:r>
            <a:r>
              <a:rPr kumimoji="0" lang="de-DE" altLang="en-AT" sz="1500" b="1" i="0" u="none" strike="noStrike" cap="none" normalizeH="0" baseline="0" dirty="0" err="1">
                <a:ln>
                  <a:noFill/>
                </a:ln>
                <a:effectLst/>
              </a:rPr>
              <a:t>Build</a:t>
            </a:r>
            <a:r>
              <a:rPr kumimoji="0" lang="de-DE" altLang="en-AT" sz="1500" b="1" i="0" u="none" strike="noStrike" cap="none" normalizeH="0" baseline="0" dirty="0">
                <a:ln>
                  <a:noFill/>
                </a:ln>
                <a:effectLst/>
              </a:rPr>
              <a:t>-Pipeline und Release-Pipeline.</a:t>
            </a:r>
            <a:endParaRPr kumimoji="0" lang="en-AT" altLang="en-AT" sz="15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tabLst/>
            </a:pPr>
            <a:r>
              <a:rPr kumimoji="0" lang="de-DE" altLang="en-AT" sz="1500" b="1" i="0" u="none" strike="noStrike" cap="none" normalizeH="0" baseline="0" dirty="0" err="1">
                <a:ln>
                  <a:noFill/>
                </a:ln>
                <a:effectLst/>
              </a:rPr>
              <a:t>Build</a:t>
            </a:r>
            <a:r>
              <a:rPr kumimoji="0" lang="de-DE" altLang="en-AT" sz="1500" b="1" i="0" u="none" strike="noStrike" cap="none" normalizeH="0" baseline="0" dirty="0">
                <a:ln>
                  <a:noFill/>
                </a:ln>
                <a:effectLst/>
              </a:rPr>
              <a:t>-Pipeline</a:t>
            </a:r>
            <a:r>
              <a:rPr kumimoji="0" lang="en-AT" altLang="en-AT" sz="1500" b="1" i="0" u="none" strike="noStrike" cap="none" normalizeH="0" baseline="0" dirty="0">
                <a:ln>
                  <a:noFill/>
                </a:ln>
                <a:effectLst/>
              </a:rPr>
              <a:t> steps: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500" b="1" i="0" u="none" strike="noStrike" cap="none" normalizeH="0" baseline="0" dirty="0">
                <a:ln>
                  <a:noFill/>
                </a:ln>
                <a:effectLst/>
              </a:rPr>
              <a:t>Checkout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: Holt den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Quellcode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aus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dem Repository.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500" b="1" i="0" u="none" strike="noStrike" cap="none" normalizeH="0" baseline="0" dirty="0">
                <a:ln>
                  <a:noFill/>
                </a:ln>
                <a:effectLst/>
              </a:rPr>
              <a:t>Clone External Repository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Klont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ein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externes Repository, falls der Code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nicht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lokal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ist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500" b="1" i="0" u="none" strike="noStrike" cap="none" normalizeH="0" baseline="0" dirty="0" err="1">
                <a:ln>
                  <a:noFill/>
                </a:ln>
                <a:effectLst/>
              </a:rPr>
              <a:t>UseDotNet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Installiert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die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benötigte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.NET Core SDK-Version.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500" b="1" i="0" u="none" strike="noStrike" cap="none" normalizeH="0" baseline="0" dirty="0">
                <a:ln>
                  <a:noFill/>
                </a:ln>
                <a:effectLst/>
              </a:rPr>
              <a:t>Restore NuGet Packages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Lädt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Abhängigkeiten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für das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Projekt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herunter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500" b="1" i="0" u="none" strike="noStrike" cap="none" normalizeH="0" baseline="0" dirty="0">
                <a:ln>
                  <a:noFill/>
                </a:ln>
                <a:effectLst/>
              </a:rPr>
              <a:t>Build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Baut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die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Anwendung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mit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der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vorgegebenen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Konfiguration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500" b="1" i="0" u="none" strike="noStrike" cap="none" normalizeH="0" baseline="0" dirty="0">
                <a:ln>
                  <a:noFill/>
                </a:ln>
                <a:effectLst/>
              </a:rPr>
              <a:t>Test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Führt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Unit-Tests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aus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, um die Build-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Qualität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sicherzustellen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500" b="1" i="0" u="none" strike="noStrike" cap="none" normalizeH="0" baseline="0" dirty="0">
                <a:ln>
                  <a:noFill/>
                </a:ln>
                <a:effectLst/>
              </a:rPr>
              <a:t>Publish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Veröffentlicht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die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Anwendung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als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Artefakte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nach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erfolgreichem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Build.</a:t>
            </a:r>
          </a:p>
          <a:p>
            <a:pPr marL="0" marR="0" lvl="0" indent="-182880" fontAlgn="base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tabLst/>
            </a:pPr>
            <a:r>
              <a:rPr kumimoji="0" lang="en-US" altLang="en-AT" sz="1500" b="1" i="0" u="none" strike="noStrike" cap="none" normalizeH="0" baseline="0" dirty="0" err="1">
                <a:ln>
                  <a:noFill/>
                </a:ln>
                <a:effectLst/>
              </a:rPr>
              <a:t>PublishBuildArtifacts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Lädt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die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Artefakte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in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ein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Repository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oder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einen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Speicherort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zur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späteren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Bereitstellung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AT" sz="1500" b="0" i="0" u="none" strike="noStrike" cap="none" normalizeH="0" baseline="0" dirty="0" err="1">
                <a:ln>
                  <a:noFill/>
                </a:ln>
                <a:effectLst/>
              </a:rPr>
              <a:t>hoch</a:t>
            </a:r>
            <a:r>
              <a:rPr kumimoji="0" lang="en-US" altLang="en-AT" sz="15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D4BA4E0-DBB6-EEB6-122C-2CE1420AE6BC}"/>
              </a:ext>
            </a:extLst>
          </p:cNvPr>
          <p:cNvSpPr txBox="1"/>
          <p:nvPr/>
        </p:nvSpPr>
        <p:spPr>
          <a:xfrm>
            <a:off x="491614" y="115300"/>
            <a:ext cx="2884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T" altLang="en-AT" sz="1800" b="1" i="0" u="none" strike="noStrike" cap="none" normalizeH="0" baseline="0" dirty="0">
                <a:ln>
                  <a:noFill/>
                </a:ln>
                <a:effectLst/>
              </a:rPr>
              <a:t>Build</a:t>
            </a:r>
            <a:r>
              <a:rPr kumimoji="0" lang="de-DE" altLang="en-AT" sz="1800" b="1" i="0" u="none" strike="noStrike" cap="none" normalizeH="0" baseline="0" dirty="0">
                <a:ln>
                  <a:noFill/>
                </a:ln>
                <a:effectLst/>
              </a:rPr>
              <a:t>-Pipeline</a:t>
            </a:r>
            <a:r>
              <a:rPr kumimoji="0" lang="en-AT" altLang="en-AT" sz="1800" b="1" i="0" u="none" strike="noStrike" cap="none" normalizeH="0" baseline="0" dirty="0">
                <a:ln>
                  <a:noFill/>
                </a:ln>
                <a:effectLst/>
              </a:rPr>
              <a:t> Steps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99099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C76CA-3F5D-1281-06A9-285CCEED1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74" y="542605"/>
            <a:ext cx="4717890" cy="5701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BFFD9-0166-2440-F6C7-6B6933FA08B9}"/>
              </a:ext>
            </a:extLst>
          </p:cNvPr>
          <p:cNvSpPr txBox="1"/>
          <p:nvPr/>
        </p:nvSpPr>
        <p:spPr>
          <a:xfrm>
            <a:off x="457201" y="183965"/>
            <a:ext cx="2884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altLang="en-AT" sz="1800" b="1" i="0" u="none" strike="noStrike" cap="none" normalizeH="0" baseline="0" dirty="0">
                <a:ln>
                  <a:noFill/>
                </a:ln>
                <a:effectLst/>
              </a:rPr>
              <a:t>Release-Pipeline</a:t>
            </a:r>
            <a:endParaRPr lang="en-A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4D3EAE-2619-EA68-8003-536BEC386810}"/>
              </a:ext>
            </a:extLst>
          </p:cNvPr>
          <p:cNvSpPr txBox="1"/>
          <p:nvPr/>
        </p:nvSpPr>
        <p:spPr>
          <a:xfrm>
            <a:off x="482601" y="3485965"/>
            <a:ext cx="2884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T" altLang="en-AT" sz="1800" b="1" i="0" u="none" strike="noStrike" cap="none" normalizeH="0" baseline="0" dirty="0">
                <a:ln>
                  <a:noFill/>
                </a:ln>
                <a:effectLst/>
              </a:rPr>
              <a:t>Architecture</a:t>
            </a:r>
            <a:endParaRPr lang="en-AT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240019-96FF-1841-6FDD-DBE746FAE762}"/>
              </a:ext>
            </a:extLst>
          </p:cNvPr>
          <p:cNvSpPr txBox="1"/>
          <p:nvPr/>
        </p:nvSpPr>
        <p:spPr>
          <a:xfrm>
            <a:off x="6692901" y="126815"/>
            <a:ext cx="2884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T" altLang="en-AT" sz="1800" b="1" i="0" u="none" strike="noStrike" cap="none" normalizeH="0" baseline="0" dirty="0">
                <a:ln>
                  <a:noFill/>
                </a:ln>
                <a:effectLst/>
              </a:rPr>
              <a:t>Build</a:t>
            </a:r>
            <a:r>
              <a:rPr kumimoji="0" lang="de-DE" altLang="en-AT" sz="1800" b="1" i="0" u="none" strike="noStrike" cap="none" normalizeH="0" baseline="0" dirty="0">
                <a:ln>
                  <a:noFill/>
                </a:ln>
                <a:effectLst/>
              </a:rPr>
              <a:t>-Pipeline</a:t>
            </a:r>
            <a:endParaRPr lang="en-AT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3789362-0064-AA96-8071-5019C524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27" y="578359"/>
            <a:ext cx="5629353" cy="2462153"/>
          </a:xfrm>
          <a:prstGeom prst="rect">
            <a:avLst/>
          </a:prstGeom>
        </p:spPr>
      </p:pic>
      <p:pic>
        <p:nvPicPr>
          <p:cNvPr id="49" name="Picture 48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D2C9D558-AFCA-4D62-1B5B-C3CD85C24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1" y="3817488"/>
            <a:ext cx="5355539" cy="23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9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6220-E9B1-32AC-841D-AFE6FB11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Aufgabe 3 - Implementierung eines virtuellen Netzwerks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C84CCFBE-FF2B-67C5-8AA9-B3741A55F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6593484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447487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Wood Typ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71af3243-3dd4-4a8d-8c0d-dd76da1f02a5"/>
    <ds:schemaRef ds:uri="http://purl.org/dc/terms/"/>
    <ds:schemaRef ds:uri="230e9df3-be65-4c73-a93b-d1236ebd677e"/>
    <ds:schemaRef ds:uri="16c05727-aa75-4e4a-9b5f-8a80a1165891"/>
    <ds:schemaRef ds:uri="http://schemas.microsoft.com/sharepoint/v3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2339</TotalTime>
  <Words>747</Words>
  <Application>Microsoft Office PowerPoint</Application>
  <PresentationFormat>Widescreen</PresentationFormat>
  <Paragraphs>82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Abadi</vt:lpstr>
      <vt:lpstr>Aptos</vt:lpstr>
      <vt:lpstr>Arial</vt:lpstr>
      <vt:lpstr>az_ea_font</vt:lpstr>
      <vt:lpstr>Calibri</vt:lpstr>
      <vt:lpstr>Century Gothic</vt:lpstr>
      <vt:lpstr>Rockwell</vt:lpstr>
      <vt:lpstr>Rockwell Condensed</vt:lpstr>
      <vt:lpstr>Rockwell Extra Bold</vt:lpstr>
      <vt:lpstr>Wingdings</vt:lpstr>
      <vt:lpstr>Wingdings 3</vt:lpstr>
      <vt:lpstr>Wisp</vt:lpstr>
      <vt:lpstr>Wood Type</vt:lpstr>
      <vt:lpstr>1_Wood Type</vt:lpstr>
      <vt:lpstr>Cloud-Architekt Praxisbeispiele</vt:lpstr>
      <vt:lpstr>AGENDA</vt:lpstr>
      <vt:lpstr>Einführung</vt:lpstr>
      <vt:lpstr>Aufgabe 1 - Terraform: Bereitstellung einer Azure Web App</vt:lpstr>
      <vt:lpstr>Lösungsansatz Q1.</vt:lpstr>
      <vt:lpstr>Aufgabe 2 - CI/CD Pipeline in Azure DevOps</vt:lpstr>
      <vt:lpstr>Lösungsansatz Q2.</vt:lpstr>
      <vt:lpstr>PowerPoint Presentation</vt:lpstr>
      <vt:lpstr>Aufgabe 3 - Implementierung eines virtuellen Netzwerks</vt:lpstr>
      <vt:lpstr>Lösungsansatz Q3.</vt:lpstr>
      <vt:lpstr>PowerPoint Presentation</vt:lpstr>
      <vt:lpstr>Aufgabe 4 - Konfiguration eines sicheren Storage-Accounts</vt:lpstr>
      <vt:lpstr>PowerPoint Presentation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Wael Amer</dc:creator>
  <cp:lastModifiedBy>Wael Amer</cp:lastModifiedBy>
  <cp:revision>33</cp:revision>
  <dcterms:created xsi:type="dcterms:W3CDTF">2024-09-20T20:17:13Z</dcterms:created>
  <dcterms:modified xsi:type="dcterms:W3CDTF">2024-09-22T13:27:08Z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